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7" r:id="rId2"/>
    <p:sldId id="258" r:id="rId3"/>
    <p:sldId id="259" r:id="rId4"/>
    <p:sldId id="266" r:id="rId5"/>
    <p:sldId id="260" r:id="rId6"/>
    <p:sldId id="267" r:id="rId7"/>
    <p:sldId id="270" r:id="rId8"/>
    <p:sldId id="261" r:id="rId9"/>
    <p:sldId id="268" r:id="rId10"/>
    <p:sldId id="262" r:id="rId11"/>
    <p:sldId id="269" r:id="rId12"/>
    <p:sldId id="273" r:id="rId13"/>
    <p:sldId id="274" r:id="rId14"/>
    <p:sldId id="272" r:id="rId15"/>
    <p:sldId id="263" r:id="rId16"/>
    <p:sldId id="265" r:id="rId17"/>
    <p:sldId id="271"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CC0033"/>
    <a:srgbClr val="E37222"/>
    <a:srgbClr val="FDC82F"/>
    <a:srgbClr val="69BE28"/>
    <a:srgbClr val="008542"/>
    <a:srgbClr val="6B1F73"/>
    <a:srgbClr val="009FDA"/>
    <a:srgbClr val="0B5172"/>
    <a:srgbClr val="66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1EF9F-3553-4CDA-AEB1-102031DEAB06}" v="28" dt="2022-12-02T17:21:29.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4"/>
    <p:restoredTop sz="94658"/>
  </p:normalViewPr>
  <p:slideViewPr>
    <p:cSldViewPr snapToGrid="0" snapToObjects="1">
      <p:cViewPr varScale="1">
        <p:scale>
          <a:sx n="106" d="100"/>
          <a:sy n="106" d="100"/>
        </p:scale>
        <p:origin x="1200"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Bandekar" userId="3432ac39fcf2792c" providerId="LiveId" clId="{0FD1EF9F-3553-4CDA-AEB1-102031DEAB06}"/>
    <pc:docChg chg="undo redo custSel addSld delSld modSld sldOrd">
      <pc:chgData name="Hardik Bandekar" userId="3432ac39fcf2792c" providerId="LiveId" clId="{0FD1EF9F-3553-4CDA-AEB1-102031DEAB06}" dt="2022-12-02T17:22:19.684" v="1970" actId="14100"/>
      <pc:docMkLst>
        <pc:docMk/>
      </pc:docMkLst>
      <pc:sldChg chg="modSp mod">
        <pc:chgData name="Hardik Bandekar" userId="3432ac39fcf2792c" providerId="LiveId" clId="{0FD1EF9F-3553-4CDA-AEB1-102031DEAB06}" dt="2022-12-02T17:18:38.052" v="1940" actId="1076"/>
        <pc:sldMkLst>
          <pc:docMk/>
          <pc:sldMk cId="1640688342" sldId="257"/>
        </pc:sldMkLst>
        <pc:picChg chg="mod">
          <ac:chgData name="Hardik Bandekar" userId="3432ac39fcf2792c" providerId="LiveId" clId="{0FD1EF9F-3553-4CDA-AEB1-102031DEAB06}" dt="2022-12-02T17:18:34.062" v="1939" actId="1076"/>
          <ac:picMkLst>
            <pc:docMk/>
            <pc:sldMk cId="1640688342" sldId="257"/>
            <ac:picMk id="3" creationId="{00000000-0000-0000-0000-000000000000}"/>
          </ac:picMkLst>
        </pc:picChg>
        <pc:picChg chg="mod">
          <ac:chgData name="Hardik Bandekar" userId="3432ac39fcf2792c" providerId="LiveId" clId="{0FD1EF9F-3553-4CDA-AEB1-102031DEAB06}" dt="2022-12-02T17:18:38.052" v="1940" actId="1076"/>
          <ac:picMkLst>
            <pc:docMk/>
            <pc:sldMk cId="1640688342" sldId="257"/>
            <ac:picMk id="4" creationId="{00000000-0000-0000-0000-000000000000}"/>
          </ac:picMkLst>
        </pc:picChg>
      </pc:sldChg>
      <pc:sldChg chg="addSp delSp modSp mod">
        <pc:chgData name="Hardik Bandekar" userId="3432ac39fcf2792c" providerId="LiveId" clId="{0FD1EF9F-3553-4CDA-AEB1-102031DEAB06}" dt="2022-12-02T17:18:23.698" v="1938" actId="1076"/>
        <pc:sldMkLst>
          <pc:docMk/>
          <pc:sldMk cId="3888752978" sldId="258"/>
        </pc:sldMkLst>
        <pc:spChg chg="add del mod">
          <ac:chgData name="Hardik Bandekar" userId="3432ac39fcf2792c" providerId="LiveId" clId="{0FD1EF9F-3553-4CDA-AEB1-102031DEAB06}" dt="2022-12-02T17:16:21.634" v="1910" actId="21"/>
          <ac:spMkLst>
            <pc:docMk/>
            <pc:sldMk cId="3888752978" sldId="258"/>
            <ac:spMk id="9" creationId="{2317320E-E061-A24C-A996-AF9C6A81356C}"/>
          </ac:spMkLst>
        </pc:spChg>
        <pc:spChg chg="add del mod">
          <ac:chgData name="Hardik Bandekar" userId="3432ac39fcf2792c" providerId="LiveId" clId="{0FD1EF9F-3553-4CDA-AEB1-102031DEAB06}" dt="2022-12-02T17:16:20.237" v="1905" actId="11529"/>
          <ac:spMkLst>
            <pc:docMk/>
            <pc:sldMk cId="3888752978" sldId="258"/>
            <ac:spMk id="14" creationId="{37C8E09D-A97D-4B11-EE55-4E61107C6185}"/>
          </ac:spMkLst>
        </pc:spChg>
        <pc:spChg chg="add del mod">
          <ac:chgData name="Hardik Bandekar" userId="3432ac39fcf2792c" providerId="LiveId" clId="{0FD1EF9F-3553-4CDA-AEB1-102031DEAB06}" dt="2022-12-02T17:16:16.959" v="1896" actId="11529"/>
          <ac:spMkLst>
            <pc:docMk/>
            <pc:sldMk cId="3888752978" sldId="258"/>
            <ac:spMk id="15" creationId="{3CDC27A6-B9B3-08FD-5C44-5F9CA5E0752E}"/>
          </ac:spMkLst>
        </pc:spChg>
        <pc:spChg chg="add del mod">
          <ac:chgData name="Hardik Bandekar" userId="3432ac39fcf2792c" providerId="LiveId" clId="{0FD1EF9F-3553-4CDA-AEB1-102031DEAB06}" dt="2022-12-02T17:17:10.306" v="1923"/>
          <ac:spMkLst>
            <pc:docMk/>
            <pc:sldMk cId="3888752978" sldId="258"/>
            <ac:spMk id="18" creationId="{F2B49836-2262-D456-667F-31B68679B71E}"/>
          </ac:spMkLst>
        </pc:spChg>
        <pc:spChg chg="add del">
          <ac:chgData name="Hardik Bandekar" userId="3432ac39fcf2792c" providerId="LiveId" clId="{0FD1EF9F-3553-4CDA-AEB1-102031DEAB06}" dt="2022-12-02T17:05:16.904" v="1869"/>
          <ac:spMkLst>
            <pc:docMk/>
            <pc:sldMk cId="3888752978" sldId="258"/>
            <ac:spMk id="29" creationId="{82D36A27-913A-0D41-BF8E-F0307E54213E}"/>
          </ac:spMkLst>
        </pc:spChg>
        <pc:spChg chg="add del">
          <ac:chgData name="Hardik Bandekar" userId="3432ac39fcf2792c" providerId="LiveId" clId="{0FD1EF9F-3553-4CDA-AEB1-102031DEAB06}" dt="2022-12-02T17:17:26.585" v="1925"/>
          <ac:spMkLst>
            <pc:docMk/>
            <pc:sldMk cId="3888752978" sldId="258"/>
            <ac:spMk id="32" creationId="{64A0D37F-0DC4-D14A-9875-EA60FCE3EB57}"/>
          </ac:spMkLst>
        </pc:spChg>
        <pc:picChg chg="add del mod">
          <ac:chgData name="Hardik Bandekar" userId="3432ac39fcf2792c" providerId="LiveId" clId="{0FD1EF9F-3553-4CDA-AEB1-102031DEAB06}" dt="2022-12-02T17:16:49.397" v="1918" actId="21"/>
          <ac:picMkLst>
            <pc:docMk/>
            <pc:sldMk cId="3888752978" sldId="258"/>
            <ac:picMk id="2" creationId="{16EC771E-8D72-6596-6B6B-BA4E9D6F0AD1}"/>
          </ac:picMkLst>
        </pc:picChg>
        <pc:picChg chg="add del mod">
          <ac:chgData name="Hardik Bandekar" userId="3432ac39fcf2792c" providerId="LiveId" clId="{0FD1EF9F-3553-4CDA-AEB1-102031DEAB06}" dt="2022-12-02T17:16:23.494" v="1915"/>
          <ac:picMkLst>
            <pc:docMk/>
            <pc:sldMk cId="3888752978" sldId="258"/>
            <ac:picMk id="5" creationId="{0CB067CD-7C4B-C1CB-4C12-C1BFC74DEC32}"/>
          </ac:picMkLst>
        </pc:picChg>
        <pc:picChg chg="add del mod">
          <ac:chgData name="Hardik Bandekar" userId="3432ac39fcf2792c" providerId="LiveId" clId="{0FD1EF9F-3553-4CDA-AEB1-102031DEAB06}" dt="2022-12-02T17:16:22.782" v="1913"/>
          <ac:picMkLst>
            <pc:docMk/>
            <pc:sldMk cId="3888752978" sldId="258"/>
            <ac:picMk id="7" creationId="{FB2D2039-38B3-96B1-A61B-0ED26DDEB2F9}"/>
          </ac:picMkLst>
        </pc:picChg>
        <pc:picChg chg="add del mod">
          <ac:chgData name="Hardik Bandekar" userId="3432ac39fcf2792c" providerId="LiveId" clId="{0FD1EF9F-3553-4CDA-AEB1-102031DEAB06}" dt="2022-12-02T17:16:20.440" v="1906"/>
          <ac:picMkLst>
            <pc:docMk/>
            <pc:sldMk cId="3888752978" sldId="258"/>
            <ac:picMk id="13" creationId="{F0FA3595-CADC-D841-9D6D-D57FD77F9196}"/>
          </ac:picMkLst>
        </pc:picChg>
        <pc:picChg chg="add del mod">
          <ac:chgData name="Hardik Bandekar" userId="3432ac39fcf2792c" providerId="LiveId" clId="{0FD1EF9F-3553-4CDA-AEB1-102031DEAB06}" dt="2022-12-02T17:16:54.415" v="1920" actId="21"/>
          <ac:picMkLst>
            <pc:docMk/>
            <pc:sldMk cId="3888752978" sldId="258"/>
            <ac:picMk id="16" creationId="{A796CABF-4DD9-968E-E728-24D4629CD968}"/>
          </ac:picMkLst>
        </pc:picChg>
        <pc:picChg chg="add mod">
          <ac:chgData name="Hardik Bandekar" userId="3432ac39fcf2792c" providerId="LiveId" clId="{0FD1EF9F-3553-4CDA-AEB1-102031DEAB06}" dt="2022-12-02T17:17:55.279" v="1933" actId="14100"/>
          <ac:picMkLst>
            <pc:docMk/>
            <pc:sldMk cId="3888752978" sldId="258"/>
            <ac:picMk id="20" creationId="{631A8753-D4BA-36DF-91CA-50D0710B4E0B}"/>
          </ac:picMkLst>
        </pc:picChg>
        <pc:picChg chg="add mod">
          <ac:chgData name="Hardik Bandekar" userId="3432ac39fcf2792c" providerId="LiveId" clId="{0FD1EF9F-3553-4CDA-AEB1-102031DEAB06}" dt="2022-12-02T17:18:23.698" v="1938" actId="1076"/>
          <ac:picMkLst>
            <pc:docMk/>
            <pc:sldMk cId="3888752978" sldId="258"/>
            <ac:picMk id="22" creationId="{E8CA6283-7F58-3689-B81B-AC9566E72D9E}"/>
          </ac:picMkLst>
        </pc:picChg>
      </pc:sldChg>
      <pc:sldChg chg="modSp mod">
        <pc:chgData name="Hardik Bandekar" userId="3432ac39fcf2792c" providerId="LiveId" clId="{0FD1EF9F-3553-4CDA-AEB1-102031DEAB06}" dt="2022-12-02T17:22:19.684" v="1970" actId="14100"/>
        <pc:sldMkLst>
          <pc:docMk/>
          <pc:sldMk cId="70155051" sldId="259"/>
        </pc:sldMkLst>
        <pc:spChg chg="mod">
          <ac:chgData name="Hardik Bandekar" userId="3432ac39fcf2792c" providerId="LiveId" clId="{0FD1EF9F-3553-4CDA-AEB1-102031DEAB06}" dt="2022-12-02T17:22:19.684" v="1970" actId="14100"/>
          <ac:spMkLst>
            <pc:docMk/>
            <pc:sldMk cId="70155051" sldId="259"/>
            <ac:spMk id="3" creationId="{4C8490F5-A330-C64F-B83F-4FB6B0DD0A26}"/>
          </ac:spMkLst>
        </pc:spChg>
      </pc:sldChg>
      <pc:sldChg chg="modSp mod">
        <pc:chgData name="Hardik Bandekar" userId="3432ac39fcf2792c" providerId="LiveId" clId="{0FD1EF9F-3553-4CDA-AEB1-102031DEAB06}" dt="2022-12-02T14:26:21.309" v="690" actId="20577"/>
        <pc:sldMkLst>
          <pc:docMk/>
          <pc:sldMk cId="1320640756" sldId="260"/>
        </pc:sldMkLst>
        <pc:spChg chg="mod">
          <ac:chgData name="Hardik Bandekar" userId="3432ac39fcf2792c" providerId="LiveId" clId="{0FD1EF9F-3553-4CDA-AEB1-102031DEAB06}" dt="2022-12-02T14:26:21.309" v="690" actId="20577"/>
          <ac:spMkLst>
            <pc:docMk/>
            <pc:sldMk cId="1320640756" sldId="260"/>
            <ac:spMk id="3" creationId="{4C8490F5-A330-C64F-B83F-4FB6B0DD0A26}"/>
          </ac:spMkLst>
        </pc:spChg>
      </pc:sldChg>
      <pc:sldChg chg="modSp mod">
        <pc:chgData name="Hardik Bandekar" userId="3432ac39fcf2792c" providerId="LiveId" clId="{0FD1EF9F-3553-4CDA-AEB1-102031DEAB06}" dt="2022-12-02T15:42:21.151" v="1387"/>
        <pc:sldMkLst>
          <pc:docMk/>
          <pc:sldMk cId="1106029271" sldId="261"/>
        </pc:sldMkLst>
        <pc:spChg chg="mod">
          <ac:chgData name="Hardik Bandekar" userId="3432ac39fcf2792c" providerId="LiveId" clId="{0FD1EF9F-3553-4CDA-AEB1-102031DEAB06}" dt="2022-12-02T15:42:21.151" v="1387"/>
          <ac:spMkLst>
            <pc:docMk/>
            <pc:sldMk cId="1106029271" sldId="261"/>
            <ac:spMk id="2" creationId="{45D23510-A603-E547-975A-B6891567AFD8}"/>
          </ac:spMkLst>
        </pc:spChg>
        <pc:spChg chg="mod">
          <ac:chgData name="Hardik Bandekar" userId="3432ac39fcf2792c" providerId="LiveId" clId="{0FD1EF9F-3553-4CDA-AEB1-102031DEAB06}" dt="2022-12-02T14:53:26.155" v="735" actId="123"/>
          <ac:spMkLst>
            <pc:docMk/>
            <pc:sldMk cId="1106029271" sldId="261"/>
            <ac:spMk id="3" creationId="{4C8490F5-A330-C64F-B83F-4FB6B0DD0A26}"/>
          </ac:spMkLst>
        </pc:spChg>
        <pc:spChg chg="mod">
          <ac:chgData name="Hardik Bandekar" userId="3432ac39fcf2792c" providerId="LiveId" clId="{0FD1EF9F-3553-4CDA-AEB1-102031DEAB06}" dt="2022-12-02T14:48:50.615" v="724" actId="20577"/>
          <ac:spMkLst>
            <pc:docMk/>
            <pc:sldMk cId="1106029271" sldId="261"/>
            <ac:spMk id="5" creationId="{99123C68-7C0A-4942-AC23-90DB5F1E4BA8}"/>
          </ac:spMkLst>
        </pc:spChg>
      </pc:sldChg>
      <pc:sldChg chg="addSp delSp modSp mod">
        <pc:chgData name="Hardik Bandekar" userId="3432ac39fcf2792c" providerId="LiveId" clId="{0FD1EF9F-3553-4CDA-AEB1-102031DEAB06}" dt="2022-12-02T15:42:44" v="1389"/>
        <pc:sldMkLst>
          <pc:docMk/>
          <pc:sldMk cId="197505592" sldId="262"/>
        </pc:sldMkLst>
        <pc:spChg chg="mod">
          <ac:chgData name="Hardik Bandekar" userId="3432ac39fcf2792c" providerId="LiveId" clId="{0FD1EF9F-3553-4CDA-AEB1-102031DEAB06}" dt="2022-12-02T15:42:44" v="1389"/>
          <ac:spMkLst>
            <pc:docMk/>
            <pc:sldMk cId="197505592" sldId="262"/>
            <ac:spMk id="2" creationId="{45D23510-A603-E547-975A-B6891567AFD8}"/>
          </ac:spMkLst>
        </pc:spChg>
        <pc:spChg chg="del">
          <ac:chgData name="Hardik Bandekar" userId="3432ac39fcf2792c" providerId="LiveId" clId="{0FD1EF9F-3553-4CDA-AEB1-102031DEAB06}" dt="2022-12-02T15:02:28.310" v="782" actId="21"/>
          <ac:spMkLst>
            <pc:docMk/>
            <pc:sldMk cId="197505592" sldId="262"/>
            <ac:spMk id="3" creationId="{4C8490F5-A330-C64F-B83F-4FB6B0DD0A26}"/>
          </ac:spMkLst>
        </pc:spChg>
        <pc:spChg chg="mod">
          <ac:chgData name="Hardik Bandekar" userId="3432ac39fcf2792c" providerId="LiveId" clId="{0FD1EF9F-3553-4CDA-AEB1-102031DEAB06}" dt="2022-12-02T14:59:58.215" v="779"/>
          <ac:spMkLst>
            <pc:docMk/>
            <pc:sldMk cId="197505592" sldId="262"/>
            <ac:spMk id="5" creationId="{99123C68-7C0A-4942-AC23-90DB5F1E4BA8}"/>
          </ac:spMkLst>
        </pc:spChg>
        <pc:graphicFrameChg chg="add mod modGraphic">
          <ac:chgData name="Hardik Bandekar" userId="3432ac39fcf2792c" providerId="LiveId" clId="{0FD1EF9F-3553-4CDA-AEB1-102031DEAB06}" dt="2022-12-02T15:41:55.081" v="1386" actId="14100"/>
          <ac:graphicFrameMkLst>
            <pc:docMk/>
            <pc:sldMk cId="197505592" sldId="262"/>
            <ac:graphicFrameMk id="6" creationId="{97FBF8A5-1DD2-41C3-979E-617AADF646DC}"/>
          </ac:graphicFrameMkLst>
        </pc:graphicFrameChg>
        <pc:graphicFrameChg chg="add del mod modGraphic">
          <ac:chgData name="Hardik Bandekar" userId="3432ac39fcf2792c" providerId="LiveId" clId="{0FD1EF9F-3553-4CDA-AEB1-102031DEAB06}" dt="2022-12-02T15:13:14.670" v="1171" actId="21"/>
          <ac:graphicFrameMkLst>
            <pc:docMk/>
            <pc:sldMk cId="197505592" sldId="262"/>
            <ac:graphicFrameMk id="7" creationId="{7888F8B8-DF0B-C6F5-9D84-6BAC62B4AF4C}"/>
          </ac:graphicFrameMkLst>
        </pc:graphicFrameChg>
      </pc:sldChg>
      <pc:sldChg chg="modSp mod">
        <pc:chgData name="Hardik Bandekar" userId="3432ac39fcf2792c" providerId="LiveId" clId="{0FD1EF9F-3553-4CDA-AEB1-102031DEAB06}" dt="2022-12-02T16:17:50.754" v="1770"/>
        <pc:sldMkLst>
          <pc:docMk/>
          <pc:sldMk cId="1724028214" sldId="263"/>
        </pc:sldMkLst>
        <pc:spChg chg="mod">
          <ac:chgData name="Hardik Bandekar" userId="3432ac39fcf2792c" providerId="LiveId" clId="{0FD1EF9F-3553-4CDA-AEB1-102031DEAB06}" dt="2022-12-02T16:17:50.754" v="1770"/>
          <ac:spMkLst>
            <pc:docMk/>
            <pc:sldMk cId="1724028214" sldId="263"/>
            <ac:spMk id="2" creationId="{45D23510-A603-E547-975A-B6891567AFD8}"/>
          </ac:spMkLst>
        </pc:spChg>
        <pc:spChg chg="mod">
          <ac:chgData name="Hardik Bandekar" userId="3432ac39fcf2792c" providerId="LiveId" clId="{0FD1EF9F-3553-4CDA-AEB1-102031DEAB06}" dt="2022-12-02T15:59:43.521" v="1657"/>
          <ac:spMkLst>
            <pc:docMk/>
            <pc:sldMk cId="1724028214" sldId="263"/>
            <ac:spMk id="6" creationId="{00000000-0000-0000-0000-000000000000}"/>
          </ac:spMkLst>
        </pc:spChg>
      </pc:sldChg>
      <pc:sldChg chg="modSp mod">
        <pc:chgData name="Hardik Bandekar" userId="3432ac39fcf2792c" providerId="LiveId" clId="{0FD1EF9F-3553-4CDA-AEB1-102031DEAB06}" dt="2022-12-02T16:17:55.645" v="1771"/>
        <pc:sldMkLst>
          <pc:docMk/>
          <pc:sldMk cId="3179774148" sldId="265"/>
        </pc:sldMkLst>
        <pc:spChg chg="mod">
          <ac:chgData name="Hardik Bandekar" userId="3432ac39fcf2792c" providerId="LiveId" clId="{0FD1EF9F-3553-4CDA-AEB1-102031DEAB06}" dt="2022-12-02T16:17:55.645" v="1771"/>
          <ac:spMkLst>
            <pc:docMk/>
            <pc:sldMk cId="3179774148" sldId="265"/>
            <ac:spMk id="2" creationId="{45D23510-A603-E547-975A-B6891567AFD8}"/>
          </ac:spMkLst>
        </pc:spChg>
        <pc:spChg chg="mod">
          <ac:chgData name="Hardik Bandekar" userId="3432ac39fcf2792c" providerId="LiveId" clId="{0FD1EF9F-3553-4CDA-AEB1-102031DEAB06}" dt="2022-12-02T16:12:27.541" v="1767" actId="20577"/>
          <ac:spMkLst>
            <pc:docMk/>
            <pc:sldMk cId="3179774148" sldId="265"/>
            <ac:spMk id="3" creationId="{4C8490F5-A330-C64F-B83F-4FB6B0DD0A26}"/>
          </ac:spMkLst>
        </pc:spChg>
      </pc:sldChg>
      <pc:sldChg chg="modSp mod">
        <pc:chgData name="Hardik Bandekar" userId="3432ac39fcf2792c" providerId="LiveId" clId="{0FD1EF9F-3553-4CDA-AEB1-102031DEAB06}" dt="2022-12-02T16:42:37.012" v="1866" actId="20577"/>
        <pc:sldMkLst>
          <pc:docMk/>
          <pc:sldMk cId="3963793173" sldId="266"/>
        </pc:sldMkLst>
        <pc:spChg chg="mod">
          <ac:chgData name="Hardik Bandekar" userId="3432ac39fcf2792c" providerId="LiveId" clId="{0FD1EF9F-3553-4CDA-AEB1-102031DEAB06}" dt="2022-12-02T16:42:37.012" v="1866" actId="20577"/>
          <ac:spMkLst>
            <pc:docMk/>
            <pc:sldMk cId="3963793173" sldId="266"/>
            <ac:spMk id="3" creationId="{4C8490F5-A330-C64F-B83F-4FB6B0DD0A26}"/>
          </ac:spMkLst>
        </pc:spChg>
      </pc:sldChg>
      <pc:sldChg chg="modSp add mod">
        <pc:chgData name="Hardik Bandekar" userId="3432ac39fcf2792c" providerId="LiveId" clId="{0FD1EF9F-3553-4CDA-AEB1-102031DEAB06}" dt="2022-12-02T16:03:07.524" v="1677" actId="20577"/>
        <pc:sldMkLst>
          <pc:docMk/>
          <pc:sldMk cId="2044851441" sldId="267"/>
        </pc:sldMkLst>
        <pc:spChg chg="mod">
          <ac:chgData name="Hardik Bandekar" userId="3432ac39fcf2792c" providerId="LiveId" clId="{0FD1EF9F-3553-4CDA-AEB1-102031DEAB06}" dt="2022-12-02T16:03:07.524" v="1677" actId="20577"/>
          <ac:spMkLst>
            <pc:docMk/>
            <pc:sldMk cId="2044851441" sldId="267"/>
            <ac:spMk id="3" creationId="{4C8490F5-A330-C64F-B83F-4FB6B0DD0A26}"/>
          </ac:spMkLst>
        </pc:spChg>
        <pc:spChg chg="mod">
          <ac:chgData name="Hardik Bandekar" userId="3432ac39fcf2792c" providerId="LiveId" clId="{0FD1EF9F-3553-4CDA-AEB1-102031DEAB06}" dt="2022-12-02T14:28:27.986" v="692"/>
          <ac:spMkLst>
            <pc:docMk/>
            <pc:sldMk cId="2044851441" sldId="267"/>
            <ac:spMk id="5" creationId="{99123C68-7C0A-4942-AC23-90DB5F1E4BA8}"/>
          </ac:spMkLst>
        </pc:spChg>
      </pc:sldChg>
      <pc:sldChg chg="add del">
        <pc:chgData name="Hardik Bandekar" userId="3432ac39fcf2792c" providerId="LiveId" clId="{0FD1EF9F-3553-4CDA-AEB1-102031DEAB06}" dt="2022-12-02T14:53:46.111" v="736" actId="2696"/>
        <pc:sldMkLst>
          <pc:docMk/>
          <pc:sldMk cId="452757862" sldId="268"/>
        </pc:sldMkLst>
      </pc:sldChg>
      <pc:sldChg chg="addSp delSp modSp add mod">
        <pc:chgData name="Hardik Bandekar" userId="3432ac39fcf2792c" providerId="LiveId" clId="{0FD1EF9F-3553-4CDA-AEB1-102031DEAB06}" dt="2022-12-02T15:42:32.718" v="1388"/>
        <pc:sldMkLst>
          <pc:docMk/>
          <pc:sldMk cId="1905601611" sldId="268"/>
        </pc:sldMkLst>
        <pc:spChg chg="mod">
          <ac:chgData name="Hardik Bandekar" userId="3432ac39fcf2792c" providerId="LiveId" clId="{0FD1EF9F-3553-4CDA-AEB1-102031DEAB06}" dt="2022-12-02T15:42:32.718" v="1388"/>
          <ac:spMkLst>
            <pc:docMk/>
            <pc:sldMk cId="1905601611" sldId="268"/>
            <ac:spMk id="2" creationId="{45D23510-A603-E547-975A-B6891567AFD8}"/>
          </ac:spMkLst>
        </pc:spChg>
        <pc:spChg chg="del mod">
          <ac:chgData name="Hardik Bandekar" userId="3432ac39fcf2792c" providerId="LiveId" clId="{0FD1EF9F-3553-4CDA-AEB1-102031DEAB06}" dt="2022-12-02T14:55:24.374" v="741" actId="21"/>
          <ac:spMkLst>
            <pc:docMk/>
            <pc:sldMk cId="1905601611" sldId="268"/>
            <ac:spMk id="3" creationId="{4C8490F5-A330-C64F-B83F-4FB6B0DD0A26}"/>
          </ac:spMkLst>
        </pc:spChg>
        <pc:spChg chg="add mod">
          <ac:chgData name="Hardik Bandekar" userId="3432ac39fcf2792c" providerId="LiveId" clId="{0FD1EF9F-3553-4CDA-AEB1-102031DEAB06}" dt="2022-12-02T14:57:36.011" v="778" actId="27636"/>
          <ac:spMkLst>
            <pc:docMk/>
            <pc:sldMk cId="1905601611" sldId="268"/>
            <ac:spMk id="7" creationId="{96A47645-AAE4-AD5B-40F3-E0BAB81F22DF}"/>
          </ac:spMkLst>
        </pc:spChg>
        <pc:picChg chg="add mod">
          <ac:chgData name="Hardik Bandekar" userId="3432ac39fcf2792c" providerId="LiveId" clId="{0FD1EF9F-3553-4CDA-AEB1-102031DEAB06}" dt="2022-12-02T14:55:53.595" v="747" actId="1076"/>
          <ac:picMkLst>
            <pc:docMk/>
            <pc:sldMk cId="1905601611" sldId="268"/>
            <ac:picMk id="6" creationId="{86685206-5EA3-EB32-1046-488CDE92F8E2}"/>
          </ac:picMkLst>
        </pc:picChg>
      </pc:sldChg>
      <pc:sldChg chg="modSp add del mod">
        <pc:chgData name="Hardik Bandekar" userId="3432ac39fcf2792c" providerId="LiveId" clId="{0FD1EF9F-3553-4CDA-AEB1-102031DEAB06}" dt="2022-12-02T14:44:50.301" v="722" actId="2696"/>
        <pc:sldMkLst>
          <pc:docMk/>
          <pc:sldMk cId="2129004629" sldId="268"/>
        </pc:sldMkLst>
        <pc:spChg chg="mod">
          <ac:chgData name="Hardik Bandekar" userId="3432ac39fcf2792c" providerId="LiveId" clId="{0FD1EF9F-3553-4CDA-AEB1-102031DEAB06}" dt="2022-12-02T14:44:18.510" v="721" actId="20577"/>
          <ac:spMkLst>
            <pc:docMk/>
            <pc:sldMk cId="2129004629" sldId="268"/>
            <ac:spMk id="3" creationId="{4C8490F5-A330-C64F-B83F-4FB6B0DD0A26}"/>
          </ac:spMkLst>
        </pc:spChg>
      </pc:sldChg>
      <pc:sldChg chg="modSp add mod">
        <pc:chgData name="Hardik Bandekar" userId="3432ac39fcf2792c" providerId="LiveId" clId="{0FD1EF9F-3553-4CDA-AEB1-102031DEAB06}" dt="2022-12-02T17:20:34.696" v="1951" actId="14734"/>
        <pc:sldMkLst>
          <pc:docMk/>
          <pc:sldMk cId="2537835687" sldId="269"/>
        </pc:sldMkLst>
        <pc:graphicFrameChg chg="mod modGraphic">
          <ac:chgData name="Hardik Bandekar" userId="3432ac39fcf2792c" providerId="LiveId" clId="{0FD1EF9F-3553-4CDA-AEB1-102031DEAB06}" dt="2022-12-02T17:20:34.696" v="1951" actId="14734"/>
          <ac:graphicFrameMkLst>
            <pc:docMk/>
            <pc:sldMk cId="2537835687" sldId="269"/>
            <ac:graphicFrameMk id="6" creationId="{97FBF8A5-1DD2-41C3-979E-617AADF646DC}"/>
          </ac:graphicFrameMkLst>
        </pc:graphicFrameChg>
      </pc:sldChg>
      <pc:sldChg chg="modSp add mod">
        <pc:chgData name="Hardik Bandekar" userId="3432ac39fcf2792c" providerId="LiveId" clId="{0FD1EF9F-3553-4CDA-AEB1-102031DEAB06}" dt="2022-12-02T16:28:18.347" v="1811" actId="20577"/>
        <pc:sldMkLst>
          <pc:docMk/>
          <pc:sldMk cId="3528283569" sldId="270"/>
        </pc:sldMkLst>
        <pc:spChg chg="mod">
          <ac:chgData name="Hardik Bandekar" userId="3432ac39fcf2792c" providerId="LiveId" clId="{0FD1EF9F-3553-4CDA-AEB1-102031DEAB06}" dt="2022-12-02T16:28:18.347" v="1811" actId="20577"/>
          <ac:spMkLst>
            <pc:docMk/>
            <pc:sldMk cId="3528283569" sldId="270"/>
            <ac:spMk id="3" creationId="{4C8490F5-A330-C64F-B83F-4FB6B0DD0A26}"/>
          </ac:spMkLst>
        </pc:spChg>
      </pc:sldChg>
      <pc:sldChg chg="modSp add mod">
        <pc:chgData name="Hardik Bandekar" userId="3432ac39fcf2792c" providerId="LiveId" clId="{0FD1EF9F-3553-4CDA-AEB1-102031DEAB06}" dt="2022-12-02T17:07:53.106" v="1870" actId="20577"/>
        <pc:sldMkLst>
          <pc:docMk/>
          <pc:sldMk cId="3379581751" sldId="271"/>
        </pc:sldMkLst>
        <pc:spChg chg="mod">
          <ac:chgData name="Hardik Bandekar" userId="3432ac39fcf2792c" providerId="LiveId" clId="{0FD1EF9F-3553-4CDA-AEB1-102031DEAB06}" dt="2022-12-02T16:18:04.572" v="1772"/>
          <ac:spMkLst>
            <pc:docMk/>
            <pc:sldMk cId="3379581751" sldId="271"/>
            <ac:spMk id="2" creationId="{45D23510-A603-E547-975A-B6891567AFD8}"/>
          </ac:spMkLst>
        </pc:spChg>
        <pc:spChg chg="mod">
          <ac:chgData name="Hardik Bandekar" userId="3432ac39fcf2792c" providerId="LiveId" clId="{0FD1EF9F-3553-4CDA-AEB1-102031DEAB06}" dt="2022-12-02T17:07:53.106" v="1870" actId="20577"/>
          <ac:spMkLst>
            <pc:docMk/>
            <pc:sldMk cId="3379581751" sldId="271"/>
            <ac:spMk id="3" creationId="{4C8490F5-A330-C64F-B83F-4FB6B0DD0A26}"/>
          </ac:spMkLst>
        </pc:spChg>
      </pc:sldChg>
      <pc:sldChg chg="addSp modSp add mod ord">
        <pc:chgData name="Hardik Bandekar" userId="3432ac39fcf2792c" providerId="LiveId" clId="{0FD1EF9F-3553-4CDA-AEB1-102031DEAB06}" dt="2022-12-02T17:22:07.965" v="1969" actId="20577"/>
        <pc:sldMkLst>
          <pc:docMk/>
          <pc:sldMk cId="3363188642" sldId="272"/>
        </pc:sldMkLst>
        <pc:spChg chg="mod">
          <ac:chgData name="Hardik Bandekar" userId="3432ac39fcf2792c" providerId="LiveId" clId="{0FD1EF9F-3553-4CDA-AEB1-102031DEAB06}" dt="2022-12-02T17:22:07.965" v="1969" actId="20577"/>
          <ac:spMkLst>
            <pc:docMk/>
            <pc:sldMk cId="3363188642" sldId="272"/>
            <ac:spMk id="5" creationId="{99123C68-7C0A-4942-AC23-90DB5F1E4BA8}"/>
          </ac:spMkLst>
        </pc:spChg>
        <pc:spChg chg="mod">
          <ac:chgData name="Hardik Bandekar" userId="3432ac39fcf2792c" providerId="LiveId" clId="{0FD1EF9F-3553-4CDA-AEB1-102031DEAB06}" dt="2022-12-02T16:18:46.559" v="1784" actId="14100"/>
          <ac:spMkLst>
            <pc:docMk/>
            <pc:sldMk cId="3363188642" sldId="272"/>
            <ac:spMk id="6" creationId="{00000000-0000-0000-0000-000000000000}"/>
          </ac:spMkLst>
        </pc:spChg>
        <pc:picChg chg="add mod">
          <ac:chgData name="Hardik Bandekar" userId="3432ac39fcf2792c" providerId="LiveId" clId="{0FD1EF9F-3553-4CDA-AEB1-102031DEAB06}" dt="2022-12-02T16:19:32.458" v="1787" actId="1076"/>
          <ac:picMkLst>
            <pc:docMk/>
            <pc:sldMk cId="3363188642" sldId="272"/>
            <ac:picMk id="3" creationId="{C94AE4E2-CD20-D54A-C3C0-EA12D84D1EDA}"/>
          </ac:picMkLst>
        </pc:picChg>
      </pc:sldChg>
      <pc:sldChg chg="addSp delSp modSp add mod ord">
        <pc:chgData name="Hardik Bandekar" userId="3432ac39fcf2792c" providerId="LiveId" clId="{0FD1EF9F-3553-4CDA-AEB1-102031DEAB06}" dt="2022-12-02T17:20:49.592" v="1952" actId="21"/>
        <pc:sldMkLst>
          <pc:docMk/>
          <pc:sldMk cId="1717519992" sldId="273"/>
        </pc:sldMkLst>
        <pc:spChg chg="mod">
          <ac:chgData name="Hardik Bandekar" userId="3432ac39fcf2792c" providerId="LiveId" clId="{0FD1EF9F-3553-4CDA-AEB1-102031DEAB06}" dt="2022-12-02T16:31:59.271" v="1820" actId="20577"/>
          <ac:spMkLst>
            <pc:docMk/>
            <pc:sldMk cId="1717519992" sldId="273"/>
            <ac:spMk id="5" creationId="{99123C68-7C0A-4942-AC23-90DB5F1E4BA8}"/>
          </ac:spMkLst>
        </pc:spChg>
        <pc:spChg chg="mod">
          <ac:chgData name="Hardik Bandekar" userId="3432ac39fcf2792c" providerId="LiveId" clId="{0FD1EF9F-3553-4CDA-AEB1-102031DEAB06}" dt="2022-12-02T16:33:53.855" v="1822" actId="14100"/>
          <ac:spMkLst>
            <pc:docMk/>
            <pc:sldMk cId="1717519992" sldId="273"/>
            <ac:spMk id="6" creationId="{00000000-0000-0000-0000-000000000000}"/>
          </ac:spMkLst>
        </pc:spChg>
        <pc:graphicFrameChg chg="add del mod modGraphic">
          <ac:chgData name="Hardik Bandekar" userId="3432ac39fcf2792c" providerId="LiveId" clId="{0FD1EF9F-3553-4CDA-AEB1-102031DEAB06}" dt="2022-12-02T17:20:49.592" v="1952" actId="21"/>
          <ac:graphicFrameMkLst>
            <pc:docMk/>
            <pc:sldMk cId="1717519992" sldId="273"/>
            <ac:graphicFrameMk id="3" creationId="{12D969A1-53B1-BDF0-D1CC-2E27076F2934}"/>
          </ac:graphicFrameMkLst>
        </pc:graphicFrameChg>
      </pc:sldChg>
      <pc:sldChg chg="addSp delSp modSp add mod">
        <pc:chgData name="Hardik Bandekar" userId="3432ac39fcf2792c" providerId="LiveId" clId="{0FD1EF9F-3553-4CDA-AEB1-102031DEAB06}" dt="2022-12-02T16:39:09.252" v="1856" actId="1076"/>
        <pc:sldMkLst>
          <pc:docMk/>
          <pc:sldMk cId="2388892788" sldId="274"/>
        </pc:sldMkLst>
        <pc:spChg chg="del">
          <ac:chgData name="Hardik Bandekar" userId="3432ac39fcf2792c" providerId="LiveId" clId="{0FD1EF9F-3553-4CDA-AEB1-102031DEAB06}" dt="2022-12-02T16:35:37.616" v="1832" actId="21"/>
          <ac:spMkLst>
            <pc:docMk/>
            <pc:sldMk cId="2388892788" sldId="274"/>
            <ac:spMk id="6" creationId="{00000000-0000-0000-0000-000000000000}"/>
          </ac:spMkLst>
        </pc:spChg>
        <pc:spChg chg="add del mod">
          <ac:chgData name="Hardik Bandekar" userId="3432ac39fcf2792c" providerId="LiveId" clId="{0FD1EF9F-3553-4CDA-AEB1-102031DEAB06}" dt="2022-12-02T16:35:43.544" v="1833" actId="21"/>
          <ac:spMkLst>
            <pc:docMk/>
            <pc:sldMk cId="2388892788" sldId="274"/>
            <ac:spMk id="8" creationId="{7B733147-5DBF-0F61-18EA-AB8837009521}"/>
          </ac:spMkLst>
        </pc:spChg>
        <pc:graphicFrameChg chg="mod modGraphic">
          <ac:chgData name="Hardik Bandekar" userId="3432ac39fcf2792c" providerId="LiveId" clId="{0FD1EF9F-3553-4CDA-AEB1-102031DEAB06}" dt="2022-12-02T16:39:09.252" v="1856" actId="1076"/>
          <ac:graphicFrameMkLst>
            <pc:docMk/>
            <pc:sldMk cId="2388892788" sldId="274"/>
            <ac:graphicFrameMk id="3" creationId="{12D969A1-53B1-BDF0-D1CC-2E27076F293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 Fixed">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 y="0"/>
            <a:ext cx="9144014" cy="5143500"/>
          </a:xfrm>
          <a:prstGeom prst="rect">
            <a:avLst/>
          </a:prstGeom>
        </p:spPr>
      </p:pic>
      <p:sp>
        <p:nvSpPr>
          <p:cNvPr id="2"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pic>
        <p:nvPicPr>
          <p:cNvPr id="11" name="Picture 10" descr="A group of people looking at a computer screen&#10;&#10;Description automatically generated with low confidence">
            <a:extLst>
              <a:ext uri="{FF2B5EF4-FFF2-40B4-BE49-F238E27FC236}">
                <a16:creationId xmlns:a16="http://schemas.microsoft.com/office/drawing/2014/main" id="{5994117B-84B0-F14B-A6F8-5F7DCC435F7A}"/>
              </a:ext>
            </a:extLst>
          </p:cNvPr>
          <p:cNvPicPr>
            <a:picLocks noChangeAspect="1"/>
          </p:cNvPicPr>
          <p:nvPr userDrawn="1"/>
        </p:nvPicPr>
        <p:blipFill>
          <a:blip r:embed="rId4"/>
          <a:stretch>
            <a:fillRect/>
          </a:stretch>
        </p:blipFill>
        <p:spPr>
          <a:xfrm>
            <a:off x="0" y="488323"/>
            <a:ext cx="9144000" cy="2370667"/>
          </a:xfrm>
          <a:prstGeom prst="rect">
            <a:avLst/>
          </a:prstGeom>
        </p:spPr>
      </p:pic>
      <p:sp>
        <p:nvSpPr>
          <p:cNvPr id="4" name="TextBox 3">
            <a:extLst>
              <a:ext uri="{FF2B5EF4-FFF2-40B4-BE49-F238E27FC236}">
                <a16:creationId xmlns:a16="http://schemas.microsoft.com/office/drawing/2014/main" id="{78C300B2-530C-FA4A-A0D1-243431B9E26B}"/>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2" name="Picture 11" descr="A picture containing dark&#10;&#10;Description automatically generated">
            <a:extLst>
              <a:ext uri="{FF2B5EF4-FFF2-40B4-BE49-F238E27FC236}">
                <a16:creationId xmlns:a16="http://schemas.microsoft.com/office/drawing/2014/main" id="{E794847A-757B-8E46-A10F-D221DBC0A790}"/>
              </a:ext>
            </a:extLst>
          </p:cNvPr>
          <p:cNvPicPr>
            <a:picLocks noChangeAspect="1"/>
          </p:cNvPicPr>
          <p:nvPr userDrawn="1"/>
        </p:nvPicPr>
        <p:blipFill>
          <a:blip r:embed="rId5"/>
          <a:stretch>
            <a:fillRect/>
          </a:stretch>
        </p:blipFill>
        <p:spPr>
          <a:xfrm>
            <a:off x="-346079" y="-369775"/>
            <a:ext cx="9836157" cy="1321654"/>
          </a:xfrm>
          <a:prstGeom prst="rect">
            <a:avLst/>
          </a:prstGeom>
        </p:spPr>
      </p:pic>
      <p:pic>
        <p:nvPicPr>
          <p:cNvPr id="13" name="Picture 12" descr="A picture containing dark&#10;&#10;Description automatically generated">
            <a:extLst>
              <a:ext uri="{FF2B5EF4-FFF2-40B4-BE49-F238E27FC236}">
                <a16:creationId xmlns:a16="http://schemas.microsoft.com/office/drawing/2014/main" id="{2924B7B5-6423-6340-A61B-401C6F031C92}"/>
              </a:ext>
            </a:extLst>
          </p:cNvPr>
          <p:cNvPicPr>
            <a:picLocks noChangeAspect="1"/>
          </p:cNvPicPr>
          <p:nvPr userDrawn="1"/>
        </p:nvPicPr>
        <p:blipFill>
          <a:blip r:embed="rId5"/>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10"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677514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9"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Tree>
    <p:extLst>
      <p:ext uri="{BB962C8B-B14F-4D97-AF65-F5344CB8AC3E}">
        <p14:creationId xmlns:p14="http://schemas.microsoft.com/office/powerpoint/2010/main" val="844104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20" name="Picture Placeholder 49"/>
          <p:cNvSpPr>
            <a:spLocks noGrp="1"/>
          </p:cNvSpPr>
          <p:nvPr>
            <p:ph type="pic" sz="quarter" idx="13" hasCustomPrompt="1"/>
          </p:nvPr>
        </p:nvSpPr>
        <p:spPr>
          <a:xfrm>
            <a:off x="0" y="652552"/>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21" name="Picture Placeholder 49"/>
          <p:cNvSpPr>
            <a:spLocks noGrp="1"/>
          </p:cNvSpPr>
          <p:nvPr>
            <p:ph type="pic" sz="quarter" idx="14" hasCustomPrompt="1"/>
          </p:nvPr>
        </p:nvSpPr>
        <p:spPr>
          <a:xfrm>
            <a:off x="1828800" y="652552"/>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2" name="Picture Placeholder 49"/>
          <p:cNvSpPr>
            <a:spLocks noGrp="1"/>
          </p:cNvSpPr>
          <p:nvPr>
            <p:ph type="pic" sz="quarter" idx="15" hasCustomPrompt="1"/>
          </p:nvPr>
        </p:nvSpPr>
        <p:spPr>
          <a:xfrm>
            <a:off x="3657600" y="652552"/>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3" name="Picture Placeholder 49"/>
          <p:cNvSpPr>
            <a:spLocks noGrp="1"/>
          </p:cNvSpPr>
          <p:nvPr>
            <p:ph type="pic" sz="quarter" idx="16" hasCustomPrompt="1"/>
          </p:nvPr>
        </p:nvSpPr>
        <p:spPr>
          <a:xfrm>
            <a:off x="54864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4" name="Picture Placeholder 49"/>
          <p:cNvSpPr>
            <a:spLocks noGrp="1"/>
          </p:cNvSpPr>
          <p:nvPr>
            <p:ph type="pic" sz="quarter" idx="17" hasCustomPrompt="1"/>
          </p:nvPr>
        </p:nvSpPr>
        <p:spPr>
          <a:xfrm>
            <a:off x="7315200" y="652552"/>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14" name="Picture 13">
            <a:extLst>
              <a:ext uri="{FF2B5EF4-FFF2-40B4-BE49-F238E27FC236}">
                <a16:creationId xmlns:a16="http://schemas.microsoft.com/office/drawing/2014/main" id="{558B1C9B-6FB7-5C45-8CDC-E3ED2B72F2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sp>
        <p:nvSpPr>
          <p:cNvPr id="17" name="TextBox 16">
            <a:extLst>
              <a:ext uri="{FF2B5EF4-FFF2-40B4-BE49-F238E27FC236}">
                <a16:creationId xmlns:a16="http://schemas.microsoft.com/office/drawing/2014/main" id="{0BD764F4-5BAE-324B-80B5-FDAEFED99D34}"/>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E92756BF-AA0C-A844-AB5F-A73B94A12DD2}"/>
              </a:ext>
            </a:extLst>
          </p:cNvPr>
          <p:cNvPicPr>
            <a:picLocks noChangeAspect="1"/>
          </p:cNvPicPr>
          <p:nvPr userDrawn="1"/>
        </p:nvPicPr>
        <p:blipFill>
          <a:blip r:embed="rId9"/>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1100046A-11F2-5A43-A9A3-75FE29DA5580}"/>
              </a:ext>
            </a:extLst>
          </p:cNvPr>
          <p:cNvPicPr>
            <a:picLocks noChangeAspect="1"/>
          </p:cNvPicPr>
          <p:nvPr userDrawn="1"/>
        </p:nvPicPr>
        <p:blipFill>
          <a:blip r:embed="rId9"/>
          <a:stretch>
            <a:fillRect/>
          </a:stretch>
        </p:blipFill>
        <p:spPr>
          <a:xfrm rot="10800000">
            <a:off x="-351904" y="4179832"/>
            <a:ext cx="9836157" cy="13216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Opt 2 - Fixed">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23" name="Picture 22" descr="A person holding a tablet&#10;&#10;Description automatically generated with medium confidence">
            <a:extLst>
              <a:ext uri="{FF2B5EF4-FFF2-40B4-BE49-F238E27FC236}">
                <a16:creationId xmlns:a16="http://schemas.microsoft.com/office/drawing/2014/main" id="{F28F7240-542E-E14E-B105-DD9957779C0A}"/>
              </a:ext>
            </a:extLst>
          </p:cNvPr>
          <p:cNvPicPr>
            <a:picLocks noChangeAspect="1"/>
          </p:cNvPicPr>
          <p:nvPr userDrawn="1"/>
        </p:nvPicPr>
        <p:blipFill>
          <a:blip r:embed="rId4"/>
          <a:stretch>
            <a:fillRect/>
          </a:stretch>
        </p:blipFill>
        <p:spPr>
          <a:xfrm>
            <a:off x="6772123" y="891468"/>
            <a:ext cx="1151164" cy="1151164"/>
          </a:xfrm>
          <a:prstGeom prst="ellipse">
            <a:avLst/>
          </a:prstGeom>
          <a:ln w="19050">
            <a:solidFill>
              <a:schemeClr val="bg1"/>
            </a:solidFill>
          </a:ln>
        </p:spPr>
      </p:pic>
      <p:pic>
        <p:nvPicPr>
          <p:cNvPr id="24" name="Picture 23" descr="A picture containing person, indoor&#10;&#10;Description automatically generated">
            <a:extLst>
              <a:ext uri="{FF2B5EF4-FFF2-40B4-BE49-F238E27FC236}">
                <a16:creationId xmlns:a16="http://schemas.microsoft.com/office/drawing/2014/main" id="{9F688BAC-4973-5A42-9901-27588A73DB71}"/>
              </a:ext>
            </a:extLst>
          </p:cNvPr>
          <p:cNvPicPr>
            <a:picLocks noChangeAspect="1"/>
          </p:cNvPicPr>
          <p:nvPr userDrawn="1"/>
        </p:nvPicPr>
        <p:blipFill>
          <a:blip r:embed="rId5"/>
          <a:stretch>
            <a:fillRect/>
          </a:stretch>
        </p:blipFill>
        <p:spPr>
          <a:xfrm>
            <a:off x="7966177" y="454131"/>
            <a:ext cx="749808" cy="749808"/>
          </a:xfrm>
          <a:prstGeom prst="ellipse">
            <a:avLst/>
          </a:prstGeom>
          <a:ln w="19050">
            <a:solidFill>
              <a:schemeClr val="bg1"/>
            </a:solidFill>
          </a:ln>
        </p:spPr>
      </p:pic>
      <p:pic>
        <p:nvPicPr>
          <p:cNvPr id="25" name="Picture 24" descr="A picture containing grass, sky, outdoor, day&#10;&#10;Description automatically generated">
            <a:extLst>
              <a:ext uri="{FF2B5EF4-FFF2-40B4-BE49-F238E27FC236}">
                <a16:creationId xmlns:a16="http://schemas.microsoft.com/office/drawing/2014/main" id="{3F934D9D-F3DB-9D42-88D0-0DF5187277B8}"/>
              </a:ext>
            </a:extLst>
          </p:cNvPr>
          <p:cNvPicPr>
            <a:picLocks noChangeAspect="1"/>
          </p:cNvPicPr>
          <p:nvPr userDrawn="1"/>
        </p:nvPicPr>
        <p:blipFill>
          <a:blip r:embed="rId6"/>
          <a:stretch>
            <a:fillRect/>
          </a:stretch>
        </p:blipFill>
        <p:spPr>
          <a:xfrm>
            <a:off x="7572952" y="2174020"/>
            <a:ext cx="1724396" cy="1724396"/>
          </a:xfrm>
          <a:prstGeom prst="ellipse">
            <a:avLst/>
          </a:prstGeom>
          <a:ln w="19050">
            <a:solidFill>
              <a:schemeClr val="bg1"/>
            </a:solidFill>
          </a:ln>
        </p:spPr>
      </p:pic>
      <p:sp>
        <p:nvSpPr>
          <p:cNvPr id="26" name="TextBox 25">
            <a:extLst>
              <a:ext uri="{FF2B5EF4-FFF2-40B4-BE49-F238E27FC236}">
                <a16:creationId xmlns:a16="http://schemas.microsoft.com/office/drawing/2014/main" id="{DB24A2CA-3767-394F-80C8-B17C68C46AAF}"/>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7" name="Picture 16" descr="A picture containing dark&#10;&#10;Description automatically generated">
            <a:extLst>
              <a:ext uri="{FF2B5EF4-FFF2-40B4-BE49-F238E27FC236}">
                <a16:creationId xmlns:a16="http://schemas.microsoft.com/office/drawing/2014/main" id="{EAE57FF4-84AD-DC49-8207-03DF3C42299B}"/>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604F84A5-01ED-3B41-9991-35DC50287C81}"/>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pic>
        <p:nvPicPr>
          <p:cNvPr id="5" name="Picture 4" descr="A picture containing sky, outdoor, person, person&#10;&#10;Description automatically generated">
            <a:extLst>
              <a:ext uri="{FF2B5EF4-FFF2-40B4-BE49-F238E27FC236}">
                <a16:creationId xmlns:a16="http://schemas.microsoft.com/office/drawing/2014/main" id="{78B8FBFC-8382-4E4F-9A24-D2782D5F80A4}"/>
              </a:ext>
            </a:extLst>
          </p:cNvPr>
          <p:cNvPicPr>
            <a:picLocks noChangeAspect="1"/>
          </p:cNvPicPr>
          <p:nvPr userDrawn="1"/>
        </p:nvPicPr>
        <p:blipFill>
          <a:blip r:embed="rId8"/>
          <a:stretch>
            <a:fillRect/>
          </a:stretch>
        </p:blipFill>
        <p:spPr>
          <a:xfrm>
            <a:off x="-476314" y="-443433"/>
            <a:ext cx="2706624" cy="2706624"/>
          </a:xfrm>
          <a:prstGeom prst="ellipse">
            <a:avLst/>
          </a:prstGeom>
          <a:ln w="19050">
            <a:solidFill>
              <a:schemeClr val="bg1"/>
            </a:solidFill>
          </a:ln>
        </p:spPr>
      </p:pic>
    </p:spTree>
    <p:extLst>
      <p:ext uri="{BB962C8B-B14F-4D97-AF65-F5344CB8AC3E}">
        <p14:creationId xmlns:p14="http://schemas.microsoft.com/office/powerpoint/2010/main" val="14249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2 - Editable">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20" name="Picture Placeholder 49">
            <a:extLst>
              <a:ext uri="{FF2B5EF4-FFF2-40B4-BE49-F238E27FC236}">
                <a16:creationId xmlns:a16="http://schemas.microsoft.com/office/drawing/2014/main" id="{A0E0C358-90C6-5849-B09F-C6E02A42F7DC}"/>
              </a:ext>
            </a:extLst>
          </p:cNvPr>
          <p:cNvSpPr>
            <a:spLocks noGrp="1"/>
          </p:cNvSpPr>
          <p:nvPr>
            <p:ph type="pic" sz="quarter" idx="17" hasCustomPrompt="1"/>
          </p:nvPr>
        </p:nvSpPr>
        <p:spPr>
          <a:xfrm>
            <a:off x="6772182" y="891468"/>
            <a:ext cx="1151163" cy="1151163"/>
          </a:xfrm>
          <a:prstGeom prst="ellipse">
            <a:avLst/>
          </a:prstGeom>
          <a:blipFill>
            <a:blip r:embed="rId4"/>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16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1" name="Picture Placeholder 49">
            <a:extLst>
              <a:ext uri="{FF2B5EF4-FFF2-40B4-BE49-F238E27FC236}">
                <a16:creationId xmlns:a16="http://schemas.microsoft.com/office/drawing/2014/main" id="{A9EAC87C-C44A-874E-B19C-2A724B078428}"/>
              </a:ext>
            </a:extLst>
          </p:cNvPr>
          <p:cNvSpPr>
            <a:spLocks noGrp="1"/>
          </p:cNvSpPr>
          <p:nvPr>
            <p:ph type="pic" sz="quarter" idx="18" hasCustomPrompt="1"/>
          </p:nvPr>
        </p:nvSpPr>
        <p:spPr>
          <a:xfrm>
            <a:off x="7966191" y="454131"/>
            <a:ext cx="753517" cy="753517"/>
          </a:xfrm>
          <a:prstGeom prst="ellipse">
            <a:avLst/>
          </a:prstGeom>
          <a:blipFill>
            <a:blip r:embed="rId5"/>
            <a:stretch>
              <a:fillRect/>
            </a:stretch>
          </a:blipFill>
          <a:ln w="19050">
            <a:solidFill>
              <a:schemeClr val="bg1"/>
            </a:solidFill>
          </a:ln>
        </p:spPr>
        <p:txBody>
          <a:bodyPr anchor="ctr">
            <a:no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9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IMAGE </a:t>
            </a:r>
          </a:p>
        </p:txBody>
      </p:sp>
      <p:sp>
        <p:nvSpPr>
          <p:cNvPr id="22" name="Picture Placeholder 49">
            <a:extLst>
              <a:ext uri="{FF2B5EF4-FFF2-40B4-BE49-F238E27FC236}">
                <a16:creationId xmlns:a16="http://schemas.microsoft.com/office/drawing/2014/main" id="{498C6841-CB91-0B4F-BDAD-34BCB663BB05}"/>
              </a:ext>
            </a:extLst>
          </p:cNvPr>
          <p:cNvSpPr>
            <a:spLocks noGrp="1"/>
          </p:cNvSpPr>
          <p:nvPr>
            <p:ph type="pic" sz="quarter" idx="19" hasCustomPrompt="1"/>
          </p:nvPr>
        </p:nvSpPr>
        <p:spPr>
          <a:xfrm>
            <a:off x="7572952" y="2177462"/>
            <a:ext cx="1720954" cy="1720954"/>
          </a:xfrm>
          <a:prstGeom prst="ellipse">
            <a:avLst/>
          </a:prstGeom>
          <a:blipFill>
            <a:blip r:embed="rId6"/>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4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13" name="TextBox 12">
            <a:extLst>
              <a:ext uri="{FF2B5EF4-FFF2-40B4-BE49-F238E27FC236}">
                <a16:creationId xmlns:a16="http://schemas.microsoft.com/office/drawing/2014/main" id="{AB861301-D528-D54E-9AF3-C5CCCC429BA7}"/>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41C44726-E85E-3C4F-9CD7-C5D81304AE36}"/>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CB57A1F1-105F-A348-80AF-DB18C65BF74B}"/>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sp>
        <p:nvSpPr>
          <p:cNvPr id="17" name="Picture Placeholder 49">
            <a:extLst>
              <a:ext uri="{FF2B5EF4-FFF2-40B4-BE49-F238E27FC236}">
                <a16:creationId xmlns:a16="http://schemas.microsoft.com/office/drawing/2014/main" id="{821BD880-A41A-004E-A1EC-F253F3489F81}"/>
              </a:ext>
            </a:extLst>
          </p:cNvPr>
          <p:cNvSpPr>
            <a:spLocks noGrp="1"/>
          </p:cNvSpPr>
          <p:nvPr>
            <p:ph type="pic" sz="quarter" idx="16" hasCustomPrompt="1"/>
          </p:nvPr>
        </p:nvSpPr>
        <p:spPr>
          <a:xfrm>
            <a:off x="-476351" y="-445272"/>
            <a:ext cx="2709874" cy="2709874"/>
          </a:xfrm>
          <a:prstGeom prst="ellipse">
            <a:avLst/>
          </a:prstGeom>
          <a:blipFill>
            <a:blip r:embed="rId8"/>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Tree>
    <p:extLst>
      <p:ext uri="{BB962C8B-B14F-4D97-AF65-F5344CB8AC3E}">
        <p14:creationId xmlns:p14="http://schemas.microsoft.com/office/powerpoint/2010/main" val="83935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2" name="Picture 11">
            <a:extLst>
              <a:ext uri="{FF2B5EF4-FFF2-40B4-BE49-F238E27FC236}">
                <a16:creationId xmlns:a16="http://schemas.microsoft.com/office/drawing/2014/main" id="{F3EFBEB6-2594-7243-9F6F-C775E747D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10" name="TextBox 9">
            <a:extLst>
              <a:ext uri="{FF2B5EF4-FFF2-40B4-BE49-F238E27FC236}">
                <a16:creationId xmlns:a16="http://schemas.microsoft.com/office/drawing/2014/main" id="{D3B26FE1-5A22-FF48-98B1-348F27A5BCD3}"/>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1" name="Picture 10" descr="A picture containing dark&#10;&#10;Description automatically generated">
            <a:extLst>
              <a:ext uri="{FF2B5EF4-FFF2-40B4-BE49-F238E27FC236}">
                <a16:creationId xmlns:a16="http://schemas.microsoft.com/office/drawing/2014/main" id="{E9F2AB4E-526B-4A4C-A275-C77E6C517B30}"/>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93E0E718-8983-BB42-9B15-08569FDF573E}"/>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42384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a:t>
            </a:fld>
            <a:endParaRPr lang="en-US"/>
          </a:p>
        </p:txBody>
      </p:sp>
      <p:pic>
        <p:nvPicPr>
          <p:cNvPr id="11" name="Picture 10">
            <a:extLst>
              <a:ext uri="{FF2B5EF4-FFF2-40B4-BE49-F238E27FC236}">
                <a16:creationId xmlns:a16="http://schemas.microsoft.com/office/drawing/2014/main" id="{EADE7962-DE4A-1F44-B31F-A9B2F28DD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TextBox 8">
            <a:extLst>
              <a:ext uri="{FF2B5EF4-FFF2-40B4-BE49-F238E27FC236}">
                <a16:creationId xmlns:a16="http://schemas.microsoft.com/office/drawing/2014/main" id="{069A00B9-4FF1-E648-A2F0-A928260AB604}"/>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0" name="Picture 9" descr="A picture containing dark&#10;&#10;Description automatically generated">
            <a:extLst>
              <a:ext uri="{FF2B5EF4-FFF2-40B4-BE49-F238E27FC236}">
                <a16:creationId xmlns:a16="http://schemas.microsoft.com/office/drawing/2014/main" id="{F6618AC8-A1B5-7942-89F7-937C320E70A6}"/>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25946F8-AB5C-094F-9872-8E6AFC39F228}"/>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98217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4" name="Text Placeholder 3"/>
          <p:cNvSpPr>
            <a:spLocks noGrp="1"/>
          </p:cNvSpPr>
          <p:nvPr>
            <p:ph type="body" sz="quarter" idx="15"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5"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icture containing dark&#10;&#10;Description automatically generated">
            <a:extLst>
              <a:ext uri="{FF2B5EF4-FFF2-40B4-BE49-F238E27FC236}">
                <a16:creationId xmlns:a16="http://schemas.microsoft.com/office/drawing/2014/main" id="{C27DF31A-83F1-F042-A193-148A40023079}"/>
              </a:ext>
            </a:extLst>
          </p:cNvPr>
          <p:cNvPicPr>
            <a:picLocks noChangeAspect="1"/>
          </p:cNvPicPr>
          <p:nvPr userDrawn="1"/>
        </p:nvPicPr>
        <p:blipFill>
          <a:blip r:embed="rId21"/>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1EAC3AEE-335B-5546-A193-823A18392863}"/>
              </a:ext>
            </a:extLst>
          </p:cNvPr>
          <p:cNvPicPr>
            <a:picLocks noChangeAspect="1"/>
          </p:cNvPicPr>
          <p:nvPr userDrawn="1"/>
        </p:nvPicPr>
        <p:blipFill>
          <a:blip r:embed="rId21"/>
          <a:stretch>
            <a:fillRect/>
          </a:stretch>
        </p:blipFill>
        <p:spPr>
          <a:xfrm rot="10800000">
            <a:off x="-351904" y="4179832"/>
            <a:ext cx="9836157" cy="1321654"/>
          </a:xfrm>
          <a:prstGeom prst="rect">
            <a:avLst/>
          </a:prstGeom>
        </p:spPr>
      </p:pic>
      <p:sp>
        <p:nvSpPr>
          <p:cNvPr id="2" name="Title Placeholder 1"/>
          <p:cNvSpPr>
            <a:spLocks noGrp="1"/>
          </p:cNvSpPr>
          <p:nvPr>
            <p:ph type="title"/>
          </p:nvPr>
        </p:nvSpPr>
        <p:spPr>
          <a:xfrm>
            <a:off x="628650" y="417136"/>
            <a:ext cx="7886700" cy="415002"/>
          </a:xfrm>
          <a:prstGeom prst="rect">
            <a:avLst/>
          </a:prstGeom>
        </p:spPr>
        <p:txBody>
          <a:bodyPr vert="horz" lIns="91440" tIns="45720" rIns="91440" bIns="45720" rtlCol="0" anchor="b">
            <a:noAutofit/>
          </a:bodyPr>
          <a:lstStyle/>
          <a:p>
            <a:r>
              <a:rPr lang="en-US" dirty="0"/>
              <a:t>Topic</a:t>
            </a:r>
          </a:p>
        </p:txBody>
      </p:sp>
      <p:sp>
        <p:nvSpPr>
          <p:cNvPr id="3" name="Text Placeholder 2"/>
          <p:cNvSpPr>
            <a:spLocks noGrp="1"/>
          </p:cNvSpPr>
          <p:nvPr>
            <p:ph type="body" idx="1"/>
          </p:nvPr>
        </p:nvSpPr>
        <p:spPr>
          <a:xfrm>
            <a:off x="628650" y="10716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66A1"/>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7" r:id="rId3"/>
    <p:sldLayoutId id="2147483684" r:id="rId4"/>
    <p:sldLayoutId id="2147483663" r:id="rId5"/>
    <p:sldLayoutId id="2147483673" r:id="rId6"/>
    <p:sldLayoutId id="2147483662" r:id="rId7"/>
    <p:sldLayoutId id="2147483675" r:id="rId8"/>
    <p:sldLayoutId id="2147483664" r:id="rId9"/>
    <p:sldLayoutId id="2147483674" r:id="rId10"/>
    <p:sldLayoutId id="2147483665" r:id="rId11"/>
    <p:sldLayoutId id="2147483676" r:id="rId12"/>
    <p:sldLayoutId id="2147483677" r:id="rId13"/>
    <p:sldLayoutId id="2147483678" r:id="rId14"/>
    <p:sldLayoutId id="2147483679" r:id="rId15"/>
    <p:sldLayoutId id="2147483667" r:id="rId16"/>
    <p:sldLayoutId id="2147483680" r:id="rId17"/>
    <p:sldLayoutId id="2147483682" r:id="rId18"/>
    <p:sldLayoutId id="2147483681" r:id="rId19"/>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2.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340334-707C-B14A-A74B-162468732ECF}"/>
              </a:ext>
            </a:extLst>
          </p:cNvPr>
          <p:cNvSpPr>
            <a:spLocks noGrp="1"/>
          </p:cNvSpPr>
          <p:nvPr>
            <p:ph type="sldNum" sz="quarter" idx="18"/>
          </p:nvPr>
        </p:nvSpPr>
        <p:spPr/>
        <p:txBody>
          <a:bodyPr/>
          <a:lstStyle/>
          <a:p>
            <a:fld id="{3DD97BEB-BAEF-0344-9D5C-EC73E478698A}" type="slidenum">
              <a:rPr lang="en-US" smtClean="0"/>
              <a:pPr/>
              <a:t>1</a:t>
            </a:fld>
            <a:endParaRPr lang="en-US" dirty="0"/>
          </a:p>
        </p:txBody>
      </p:sp>
      <p:pic>
        <p:nvPicPr>
          <p:cNvPr id="3" name="Picture Placeholder 2"/>
          <p:cNvPicPr>
            <a:picLocks noGrp="1" noChangeAspect="1"/>
          </p:cNvPicPr>
          <p:nvPr>
            <p:ph type="pic" sz="quarter" idx="13"/>
          </p:nvPr>
        </p:nvPicPr>
        <p:blipFill>
          <a:blip r:embed="rId2"/>
          <a:srcRect l="279" r="279"/>
          <a:stretch>
            <a:fillRect/>
          </a:stretch>
        </p:blipFill>
        <p:spPr>
          <a:xfrm>
            <a:off x="282290" y="452862"/>
            <a:ext cx="1828800" cy="1828800"/>
          </a:xfrm>
          <a:prstGeom prst="rect">
            <a:avLst/>
          </a:prstGeom>
        </p:spPr>
      </p:pic>
      <p:pic>
        <p:nvPicPr>
          <p:cNvPr id="4" name="Picture Placeholder 3"/>
          <p:cNvPicPr>
            <a:picLocks noGrp="1" noChangeAspect="1"/>
          </p:cNvPicPr>
          <p:nvPr>
            <p:ph type="pic" sz="quarter" idx="14"/>
          </p:nvPr>
        </p:nvPicPr>
        <p:blipFill>
          <a:blip r:embed="rId3"/>
          <a:srcRect l="279" r="279"/>
          <a:stretch>
            <a:fillRect/>
          </a:stretch>
        </p:blipFill>
        <p:spPr>
          <a:xfrm>
            <a:off x="3541241" y="452862"/>
            <a:ext cx="1828800" cy="1828800"/>
          </a:xfrm>
          <a:prstGeom prst="rect">
            <a:avLst/>
          </a:prstGeom>
        </p:spPr>
      </p:pic>
      <p:sp>
        <p:nvSpPr>
          <p:cNvPr id="17" name="Title 16">
            <a:extLst>
              <a:ext uri="{FF2B5EF4-FFF2-40B4-BE49-F238E27FC236}">
                <a16:creationId xmlns:a16="http://schemas.microsoft.com/office/drawing/2014/main" id="{06753D25-006C-7C40-AE32-94C0E9CF6315}"/>
              </a:ext>
            </a:extLst>
          </p:cNvPr>
          <p:cNvSpPr>
            <a:spLocks noGrp="1"/>
          </p:cNvSpPr>
          <p:nvPr>
            <p:ph type="ctrTitle"/>
          </p:nvPr>
        </p:nvSpPr>
        <p:spPr>
          <a:xfrm>
            <a:off x="198952" y="2638091"/>
            <a:ext cx="8746096" cy="1365267"/>
          </a:xfrm>
        </p:spPr>
        <p:txBody>
          <a:bodyPr>
            <a:normAutofit fontScale="90000"/>
          </a:bodyPr>
          <a:lstStyle/>
          <a:p>
            <a:pPr algn="ctr"/>
            <a:r>
              <a:rPr lang="en-US" dirty="0"/>
              <a:t>2022 5</a:t>
            </a:r>
            <a:r>
              <a:rPr lang="en-US" baseline="30000" dirty="0"/>
              <a:t>th</a:t>
            </a:r>
            <a:r>
              <a:rPr lang="en-US" dirty="0"/>
              <a:t> International Conference </a:t>
            </a:r>
            <a:br>
              <a:rPr lang="en-US" dirty="0"/>
            </a:br>
            <a:r>
              <a:rPr lang="en-US" dirty="0"/>
              <a:t>on </a:t>
            </a:r>
            <a:br>
              <a:rPr lang="en-US" dirty="0"/>
            </a:br>
            <a:r>
              <a:rPr lang="en-US" dirty="0"/>
              <a:t>Advances in Science and Technology (ICAST)</a:t>
            </a:r>
          </a:p>
        </p:txBody>
      </p:sp>
      <p:pic>
        <p:nvPicPr>
          <p:cNvPr id="1026" name="Picture 2" descr="University of Mumbai - Wikipedia"/>
          <p:cNvPicPr>
            <a:picLocks noGrp="1" noChangeAspect="1" noChangeArrowheads="1"/>
          </p:cNvPicPr>
          <p:nvPr>
            <p:ph type="pic" sz="quarter" idx="16"/>
          </p:nvPr>
        </p:nvPicPr>
        <p:blipFill>
          <a:blip r:embed="rId4">
            <a:extLst>
              <a:ext uri="{28A0092B-C50C-407E-A947-70E740481C1C}">
                <a14:useLocalDpi xmlns:a14="http://schemas.microsoft.com/office/drawing/2010/main" val="0"/>
              </a:ext>
            </a:extLst>
          </a:blip>
          <a:srcRect t="454" b="454"/>
          <a:stretch>
            <a:fillRect/>
          </a:stretch>
        </p:blipFill>
        <p:spPr bwMode="auto">
          <a:xfrm>
            <a:off x="6800193" y="45286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rot="5400000">
            <a:off x="3876347" y="1441890"/>
            <a:ext cx="403331" cy="6999890"/>
          </a:xfrm>
          <a:prstGeom prst="rect">
            <a:avLst/>
          </a:prstGeom>
        </p:spPr>
      </p:pic>
      <p:pic>
        <p:nvPicPr>
          <p:cNvPr id="10" name="Picture 9"/>
          <p:cNvPicPr>
            <a:picLocks noChangeAspect="1" noChangeArrowheads="1"/>
          </p:cNvPicPr>
          <p:nvPr/>
        </p:nvPicPr>
        <p:blipFill>
          <a:blip r:embed="rId6"/>
          <a:srcRect/>
          <a:stretch>
            <a:fillRect/>
          </a:stretch>
        </p:blipFill>
        <p:spPr bwMode="auto">
          <a:xfrm>
            <a:off x="977462" y="4740168"/>
            <a:ext cx="2722180" cy="412448"/>
          </a:xfrm>
          <a:prstGeom prst="rect">
            <a:avLst/>
          </a:prstGeom>
          <a:noFill/>
          <a:ln w="9525">
            <a:noFill/>
            <a:miter lim="800000"/>
            <a:headEnd/>
            <a:tailEnd/>
          </a:ln>
          <a:effectLst/>
        </p:spPr>
      </p:pic>
      <p:grpSp>
        <p:nvGrpSpPr>
          <p:cNvPr id="5" name="Group 4"/>
          <p:cNvGrpSpPr/>
          <p:nvPr/>
        </p:nvGrpSpPr>
        <p:grpSpPr>
          <a:xfrm>
            <a:off x="578068" y="4740169"/>
            <a:ext cx="6999890" cy="412448"/>
            <a:chOff x="578068" y="4740169"/>
            <a:chExt cx="6999890" cy="412448"/>
          </a:xfrm>
        </p:grpSpPr>
        <p:pic>
          <p:nvPicPr>
            <p:cNvPr id="11" name="Picture 10">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rot="5400000">
              <a:off x="3876347" y="1441891"/>
              <a:ext cx="403331" cy="6999890"/>
            </a:xfrm>
            <a:prstGeom prst="rect">
              <a:avLst/>
            </a:prstGeom>
          </p:spPr>
        </p:pic>
        <p:pic>
          <p:nvPicPr>
            <p:cNvPr id="12" name="Picture 11"/>
            <p:cNvPicPr>
              <a:picLocks noChangeAspect="1" noChangeArrowheads="1"/>
            </p:cNvPicPr>
            <p:nvPr/>
          </p:nvPicPr>
          <p:blipFill>
            <a:blip r:embed="rId6"/>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1640688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10</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Evolution of Chatbots</a:t>
            </a:r>
            <a:endParaRPr lang="en-IN" dirty="0"/>
          </a:p>
        </p:txBody>
      </p:sp>
      <p:grpSp>
        <p:nvGrpSpPr>
          <p:cNvPr id="9" name="Group 8"/>
          <p:cNvGrpSpPr/>
          <p:nvPr/>
        </p:nvGrpSpPr>
        <p:grpSpPr>
          <a:xfrm>
            <a:off x="58857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graphicFrame>
        <p:nvGraphicFramePr>
          <p:cNvPr id="6" name="Table 6">
            <a:extLst>
              <a:ext uri="{FF2B5EF4-FFF2-40B4-BE49-F238E27FC236}">
                <a16:creationId xmlns:a16="http://schemas.microsoft.com/office/drawing/2014/main" id="{97FBF8A5-1DD2-41C3-979E-617AADF646DC}"/>
              </a:ext>
            </a:extLst>
          </p:cNvPr>
          <p:cNvGraphicFramePr>
            <a:graphicFrameLocks noGrp="1"/>
          </p:cNvGraphicFramePr>
          <p:nvPr>
            <p:extLst>
              <p:ext uri="{D42A27DB-BD31-4B8C-83A1-F6EECF244321}">
                <p14:modId xmlns:p14="http://schemas.microsoft.com/office/powerpoint/2010/main" val="2968312095"/>
              </p:ext>
            </p:extLst>
          </p:nvPr>
        </p:nvGraphicFramePr>
        <p:xfrm>
          <a:off x="424198" y="1244650"/>
          <a:ext cx="8091152" cy="3144252"/>
        </p:xfrm>
        <a:graphic>
          <a:graphicData uri="http://schemas.openxmlformats.org/drawingml/2006/table">
            <a:tbl>
              <a:tblPr firstRow="1" bandRow="1">
                <a:tableStyleId>{B301B821-A1FF-4177-AEE7-76D212191A09}</a:tableStyleId>
              </a:tblPr>
              <a:tblGrid>
                <a:gridCol w="727802">
                  <a:extLst>
                    <a:ext uri="{9D8B030D-6E8A-4147-A177-3AD203B41FA5}">
                      <a16:colId xmlns:a16="http://schemas.microsoft.com/office/drawing/2014/main" val="1784985091"/>
                    </a:ext>
                  </a:extLst>
                </a:gridCol>
                <a:gridCol w="1778400">
                  <a:extLst>
                    <a:ext uri="{9D8B030D-6E8A-4147-A177-3AD203B41FA5}">
                      <a16:colId xmlns:a16="http://schemas.microsoft.com/office/drawing/2014/main" val="1271129988"/>
                    </a:ext>
                  </a:extLst>
                </a:gridCol>
                <a:gridCol w="5584950">
                  <a:extLst>
                    <a:ext uri="{9D8B030D-6E8A-4147-A177-3AD203B41FA5}">
                      <a16:colId xmlns:a16="http://schemas.microsoft.com/office/drawing/2014/main" val="1686073964"/>
                    </a:ext>
                  </a:extLst>
                </a:gridCol>
              </a:tblGrid>
              <a:tr h="345397">
                <a:tc>
                  <a:txBody>
                    <a:bodyPr/>
                    <a:lstStyle/>
                    <a:p>
                      <a:pPr algn="ctr"/>
                      <a:r>
                        <a:rPr lang="en-IN" dirty="0"/>
                        <a:t>Year</a:t>
                      </a:r>
                    </a:p>
                  </a:txBody>
                  <a:tcPr/>
                </a:tc>
                <a:tc>
                  <a:txBody>
                    <a:bodyPr/>
                    <a:lstStyle/>
                    <a:p>
                      <a:pPr algn="ctr"/>
                      <a:r>
                        <a:rPr lang="en-IN" dirty="0"/>
                        <a:t>Name </a:t>
                      </a:r>
                    </a:p>
                  </a:txBody>
                  <a:tcPr/>
                </a:tc>
                <a:tc>
                  <a:txBody>
                    <a:bodyPr/>
                    <a:lstStyle/>
                    <a:p>
                      <a:pPr algn="ctr"/>
                      <a:r>
                        <a:rPr lang="en-IN" dirty="0"/>
                        <a:t>Description</a:t>
                      </a:r>
                    </a:p>
                  </a:txBody>
                  <a:tcPr/>
                </a:tc>
                <a:extLst>
                  <a:ext uri="{0D108BD9-81ED-4DB2-BD59-A6C34878D82A}">
                    <a16:rowId xmlns:a16="http://schemas.microsoft.com/office/drawing/2014/main" val="228019850"/>
                  </a:ext>
                </a:extLst>
              </a:tr>
              <a:tr h="528462">
                <a:tc>
                  <a:txBody>
                    <a:bodyPr/>
                    <a:lstStyle/>
                    <a:p>
                      <a:pPr algn="ctr"/>
                      <a:r>
                        <a:rPr lang="en-IN" dirty="0"/>
                        <a:t>1950</a:t>
                      </a:r>
                    </a:p>
                  </a:txBody>
                  <a:tcPr/>
                </a:tc>
                <a:tc>
                  <a:txBody>
                    <a:bodyPr/>
                    <a:lstStyle/>
                    <a:p>
                      <a:pPr algn="ctr"/>
                      <a:r>
                        <a:rPr lang="en-IN" dirty="0"/>
                        <a:t>The Turing Test</a:t>
                      </a:r>
                    </a:p>
                  </a:txBody>
                  <a:tcPr/>
                </a:tc>
                <a:tc>
                  <a:txBody>
                    <a:bodyPr/>
                    <a:lstStyle/>
                    <a:p>
                      <a:pPr algn="just"/>
                      <a:r>
                        <a:rPr lang="en-IN" dirty="0"/>
                        <a:t>This test was the skill of the machine to manifest intelligent behaviour identical to human.</a:t>
                      </a:r>
                    </a:p>
                  </a:txBody>
                  <a:tcPr/>
                </a:tc>
                <a:extLst>
                  <a:ext uri="{0D108BD9-81ED-4DB2-BD59-A6C34878D82A}">
                    <a16:rowId xmlns:a16="http://schemas.microsoft.com/office/drawing/2014/main" val="3843341156"/>
                  </a:ext>
                </a:extLst>
              </a:tr>
              <a:tr h="360343">
                <a:tc>
                  <a:txBody>
                    <a:bodyPr/>
                    <a:lstStyle/>
                    <a:p>
                      <a:pPr algn="ctr"/>
                      <a:r>
                        <a:rPr lang="en-IN" dirty="0"/>
                        <a:t>1966</a:t>
                      </a:r>
                    </a:p>
                  </a:txBody>
                  <a:tcPr/>
                </a:tc>
                <a:tc>
                  <a:txBody>
                    <a:bodyPr/>
                    <a:lstStyle/>
                    <a:p>
                      <a:pPr algn="ctr"/>
                      <a:r>
                        <a:rPr lang="en-IN" dirty="0"/>
                        <a:t>Eliza</a:t>
                      </a:r>
                    </a:p>
                  </a:txBody>
                  <a:tcPr/>
                </a:tc>
                <a:tc>
                  <a:txBody>
                    <a:bodyPr/>
                    <a:lstStyle/>
                    <a:p>
                      <a:r>
                        <a:rPr lang="en-IN" dirty="0"/>
                        <a:t>It was the very first chatbot which mimicked human behaviour.</a:t>
                      </a:r>
                    </a:p>
                  </a:txBody>
                  <a:tcPr/>
                </a:tc>
                <a:extLst>
                  <a:ext uri="{0D108BD9-81ED-4DB2-BD59-A6C34878D82A}">
                    <a16:rowId xmlns:a16="http://schemas.microsoft.com/office/drawing/2014/main" val="2627136390"/>
                  </a:ext>
                </a:extLst>
              </a:tr>
              <a:tr h="345397">
                <a:tc>
                  <a:txBody>
                    <a:bodyPr/>
                    <a:lstStyle/>
                    <a:p>
                      <a:pPr algn="ctr"/>
                      <a:r>
                        <a:rPr lang="en-IN" dirty="0"/>
                        <a:t>1972</a:t>
                      </a:r>
                    </a:p>
                  </a:txBody>
                  <a:tcPr/>
                </a:tc>
                <a:tc>
                  <a:txBody>
                    <a:bodyPr/>
                    <a:lstStyle/>
                    <a:p>
                      <a:pPr algn="ctr"/>
                      <a:r>
                        <a:rPr lang="en-IN" dirty="0"/>
                        <a:t>Parry</a:t>
                      </a:r>
                    </a:p>
                  </a:txBody>
                  <a:tcPr/>
                </a:tc>
                <a:tc>
                  <a:txBody>
                    <a:bodyPr/>
                    <a:lstStyle/>
                    <a:p>
                      <a:r>
                        <a:rPr lang="en-IN" dirty="0"/>
                        <a:t>Advanced version of Eliza.</a:t>
                      </a:r>
                    </a:p>
                  </a:txBody>
                  <a:tcPr/>
                </a:tc>
                <a:extLst>
                  <a:ext uri="{0D108BD9-81ED-4DB2-BD59-A6C34878D82A}">
                    <a16:rowId xmlns:a16="http://schemas.microsoft.com/office/drawing/2014/main" val="3289515586"/>
                  </a:ext>
                </a:extLst>
              </a:tr>
              <a:tr h="345397">
                <a:tc>
                  <a:txBody>
                    <a:bodyPr/>
                    <a:lstStyle/>
                    <a:p>
                      <a:pPr algn="ctr"/>
                      <a:r>
                        <a:rPr lang="en-IN" dirty="0"/>
                        <a:t>1988</a:t>
                      </a:r>
                    </a:p>
                  </a:txBody>
                  <a:tcPr/>
                </a:tc>
                <a:tc>
                  <a:txBody>
                    <a:bodyPr/>
                    <a:lstStyle/>
                    <a:p>
                      <a:pPr algn="ctr"/>
                      <a:r>
                        <a:rPr lang="en-IN" dirty="0"/>
                        <a:t>Jabber wacky</a:t>
                      </a:r>
                    </a:p>
                  </a:txBody>
                  <a:tcPr/>
                </a:tc>
                <a:tc>
                  <a:txBody>
                    <a:bodyPr/>
                    <a:lstStyle/>
                    <a:p>
                      <a:r>
                        <a:rPr lang="en-US" dirty="0"/>
                        <a:t>The chatbot aimed to have human-like conversations entertainingly. </a:t>
                      </a:r>
                      <a:endParaRPr lang="en-IN" dirty="0"/>
                    </a:p>
                  </a:txBody>
                  <a:tcPr/>
                </a:tc>
                <a:extLst>
                  <a:ext uri="{0D108BD9-81ED-4DB2-BD59-A6C34878D82A}">
                    <a16:rowId xmlns:a16="http://schemas.microsoft.com/office/drawing/2014/main" val="3282286531"/>
                  </a:ext>
                </a:extLst>
              </a:tr>
              <a:tr h="528462">
                <a:tc>
                  <a:txBody>
                    <a:bodyPr/>
                    <a:lstStyle/>
                    <a:p>
                      <a:pPr algn="ctr"/>
                      <a:r>
                        <a:rPr lang="en-IN" dirty="0"/>
                        <a:t>1991</a:t>
                      </a:r>
                    </a:p>
                  </a:txBody>
                  <a:tcPr/>
                </a:tc>
                <a:tc>
                  <a:txBody>
                    <a:bodyPr/>
                    <a:lstStyle/>
                    <a:p>
                      <a:pPr algn="ctr"/>
                      <a:r>
                        <a:rPr lang="en-IN" dirty="0"/>
                        <a:t>Dr. </a:t>
                      </a:r>
                      <a:r>
                        <a:rPr lang="en-IN" dirty="0" err="1"/>
                        <a:t>Sbaitos</a:t>
                      </a:r>
                      <a:endParaRPr lang="en-IN" dirty="0"/>
                    </a:p>
                  </a:txBody>
                  <a:tcPr/>
                </a:tc>
                <a:tc>
                  <a:txBody>
                    <a:bodyPr/>
                    <a:lstStyle/>
                    <a:p>
                      <a:r>
                        <a:rPr lang="en-US" dirty="0"/>
                        <a:t>It is a text-to-speech bot which use sound blaster which was created by creative labs. </a:t>
                      </a:r>
                      <a:endParaRPr lang="en-IN" dirty="0"/>
                    </a:p>
                  </a:txBody>
                  <a:tcPr/>
                </a:tc>
                <a:extLst>
                  <a:ext uri="{0D108BD9-81ED-4DB2-BD59-A6C34878D82A}">
                    <a16:rowId xmlns:a16="http://schemas.microsoft.com/office/drawing/2014/main" val="2952873763"/>
                  </a:ext>
                </a:extLst>
              </a:tr>
              <a:tr h="345397">
                <a:tc>
                  <a:txBody>
                    <a:bodyPr/>
                    <a:lstStyle/>
                    <a:p>
                      <a:pPr algn="ctr"/>
                      <a:r>
                        <a:rPr lang="en-IN" dirty="0"/>
                        <a:t>1995</a:t>
                      </a:r>
                    </a:p>
                  </a:txBody>
                  <a:tcPr/>
                </a:tc>
                <a:tc>
                  <a:txBody>
                    <a:bodyPr/>
                    <a:lstStyle/>
                    <a:p>
                      <a:pPr algn="ctr"/>
                      <a:r>
                        <a:rPr lang="en-IN" dirty="0"/>
                        <a:t>Alice</a:t>
                      </a:r>
                    </a:p>
                  </a:txBody>
                  <a:tcPr/>
                </a:tc>
                <a:tc>
                  <a:txBody>
                    <a:bodyPr/>
                    <a:lstStyle/>
                    <a:p>
                      <a:r>
                        <a:rPr lang="en-US" dirty="0"/>
                        <a:t>This heuristic bot as free software for AI markup language.</a:t>
                      </a:r>
                      <a:endParaRPr lang="en-IN" dirty="0"/>
                    </a:p>
                  </a:txBody>
                  <a:tcPr/>
                </a:tc>
                <a:extLst>
                  <a:ext uri="{0D108BD9-81ED-4DB2-BD59-A6C34878D82A}">
                    <a16:rowId xmlns:a16="http://schemas.microsoft.com/office/drawing/2014/main" val="3433140678"/>
                  </a:ext>
                </a:extLst>
              </a:tr>
              <a:tr h="345397">
                <a:tc>
                  <a:txBody>
                    <a:bodyPr/>
                    <a:lstStyle/>
                    <a:p>
                      <a:pPr algn="ctr"/>
                      <a:r>
                        <a:rPr lang="en-IN" dirty="0"/>
                        <a:t>2001</a:t>
                      </a:r>
                    </a:p>
                  </a:txBody>
                  <a:tcPr/>
                </a:tc>
                <a:tc>
                  <a:txBody>
                    <a:bodyPr/>
                    <a:lstStyle/>
                    <a:p>
                      <a:pPr algn="ctr"/>
                      <a:r>
                        <a:rPr lang="en-IN" dirty="0"/>
                        <a:t>Smarter Child</a:t>
                      </a:r>
                    </a:p>
                  </a:txBody>
                  <a:tcPr/>
                </a:tc>
                <a:tc>
                  <a:txBody>
                    <a:bodyPr/>
                    <a:lstStyle/>
                    <a:p>
                      <a:r>
                        <a:rPr lang="en-US" dirty="0"/>
                        <a:t>It is the world's first commercial instant messaging bot.</a:t>
                      </a:r>
                      <a:endParaRPr lang="en-IN" dirty="0"/>
                    </a:p>
                  </a:txBody>
                  <a:tcPr/>
                </a:tc>
                <a:extLst>
                  <a:ext uri="{0D108BD9-81ED-4DB2-BD59-A6C34878D82A}">
                    <a16:rowId xmlns:a16="http://schemas.microsoft.com/office/drawing/2014/main" val="1336888224"/>
                  </a:ext>
                </a:extLst>
              </a:tr>
            </a:tbl>
          </a:graphicData>
        </a:graphic>
      </p:graphicFrame>
    </p:spTree>
    <p:extLst>
      <p:ext uri="{BB962C8B-B14F-4D97-AF65-F5344CB8AC3E}">
        <p14:creationId xmlns:p14="http://schemas.microsoft.com/office/powerpoint/2010/main" val="197505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11</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Evolution of Chatbots</a:t>
            </a:r>
            <a:endParaRPr lang="en-IN" dirty="0"/>
          </a:p>
        </p:txBody>
      </p:sp>
      <p:grpSp>
        <p:nvGrpSpPr>
          <p:cNvPr id="9" name="Group 8"/>
          <p:cNvGrpSpPr/>
          <p:nvPr/>
        </p:nvGrpSpPr>
        <p:grpSpPr>
          <a:xfrm>
            <a:off x="58857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graphicFrame>
        <p:nvGraphicFramePr>
          <p:cNvPr id="6" name="Table 6">
            <a:extLst>
              <a:ext uri="{FF2B5EF4-FFF2-40B4-BE49-F238E27FC236}">
                <a16:creationId xmlns:a16="http://schemas.microsoft.com/office/drawing/2014/main" id="{97FBF8A5-1DD2-41C3-979E-617AADF646DC}"/>
              </a:ext>
            </a:extLst>
          </p:cNvPr>
          <p:cNvGraphicFramePr>
            <a:graphicFrameLocks noGrp="1"/>
          </p:cNvGraphicFramePr>
          <p:nvPr>
            <p:extLst>
              <p:ext uri="{D42A27DB-BD31-4B8C-83A1-F6EECF244321}">
                <p14:modId xmlns:p14="http://schemas.microsoft.com/office/powerpoint/2010/main" val="2743462293"/>
              </p:ext>
            </p:extLst>
          </p:nvPr>
        </p:nvGraphicFramePr>
        <p:xfrm>
          <a:off x="424198" y="1244650"/>
          <a:ext cx="8091152" cy="2937470"/>
        </p:xfrm>
        <a:graphic>
          <a:graphicData uri="http://schemas.openxmlformats.org/drawingml/2006/table">
            <a:tbl>
              <a:tblPr firstRow="1" bandRow="1">
                <a:tableStyleId>{B301B821-A1FF-4177-AEE7-76D212191A09}</a:tableStyleId>
              </a:tblPr>
              <a:tblGrid>
                <a:gridCol w="727802">
                  <a:extLst>
                    <a:ext uri="{9D8B030D-6E8A-4147-A177-3AD203B41FA5}">
                      <a16:colId xmlns:a16="http://schemas.microsoft.com/office/drawing/2014/main" val="1784985091"/>
                    </a:ext>
                  </a:extLst>
                </a:gridCol>
                <a:gridCol w="1778400">
                  <a:extLst>
                    <a:ext uri="{9D8B030D-6E8A-4147-A177-3AD203B41FA5}">
                      <a16:colId xmlns:a16="http://schemas.microsoft.com/office/drawing/2014/main" val="1271129988"/>
                    </a:ext>
                  </a:extLst>
                </a:gridCol>
                <a:gridCol w="5584950">
                  <a:extLst>
                    <a:ext uri="{9D8B030D-6E8A-4147-A177-3AD203B41FA5}">
                      <a16:colId xmlns:a16="http://schemas.microsoft.com/office/drawing/2014/main" val="1686073964"/>
                    </a:ext>
                  </a:extLst>
                </a:gridCol>
              </a:tblGrid>
              <a:tr h="345397">
                <a:tc>
                  <a:txBody>
                    <a:bodyPr/>
                    <a:lstStyle/>
                    <a:p>
                      <a:pPr algn="ctr"/>
                      <a:r>
                        <a:rPr lang="en-IN" dirty="0"/>
                        <a:t>Year</a:t>
                      </a:r>
                    </a:p>
                  </a:txBody>
                  <a:tcPr/>
                </a:tc>
                <a:tc>
                  <a:txBody>
                    <a:bodyPr/>
                    <a:lstStyle/>
                    <a:p>
                      <a:pPr algn="ctr"/>
                      <a:r>
                        <a:rPr lang="en-IN" dirty="0"/>
                        <a:t>Name </a:t>
                      </a:r>
                    </a:p>
                  </a:txBody>
                  <a:tcPr/>
                </a:tc>
                <a:tc>
                  <a:txBody>
                    <a:bodyPr/>
                    <a:lstStyle/>
                    <a:p>
                      <a:pPr algn="ctr"/>
                      <a:r>
                        <a:rPr lang="en-IN" dirty="0"/>
                        <a:t>Description</a:t>
                      </a:r>
                    </a:p>
                  </a:txBody>
                  <a:tcPr/>
                </a:tc>
                <a:extLst>
                  <a:ext uri="{0D108BD9-81ED-4DB2-BD59-A6C34878D82A}">
                    <a16:rowId xmlns:a16="http://schemas.microsoft.com/office/drawing/2014/main" val="228019850"/>
                  </a:ext>
                </a:extLst>
              </a:tr>
              <a:tr h="528462">
                <a:tc>
                  <a:txBody>
                    <a:bodyPr/>
                    <a:lstStyle/>
                    <a:p>
                      <a:pPr algn="ctr"/>
                      <a:r>
                        <a:rPr lang="en-IN" dirty="0"/>
                        <a:t>2006</a:t>
                      </a:r>
                    </a:p>
                  </a:txBody>
                  <a:tcPr/>
                </a:tc>
                <a:tc>
                  <a:txBody>
                    <a:bodyPr/>
                    <a:lstStyle/>
                    <a:p>
                      <a:pPr algn="ctr"/>
                      <a:r>
                        <a:rPr lang="en-IN" dirty="0"/>
                        <a:t>IBM Watson</a:t>
                      </a:r>
                    </a:p>
                  </a:txBody>
                  <a:tcPr/>
                </a:tc>
                <a:tc>
                  <a:txBody>
                    <a:bodyPr/>
                    <a:lstStyle/>
                    <a:p>
                      <a:pPr algn="l"/>
                      <a:r>
                        <a:rPr lang="en-US" dirty="0"/>
                        <a:t>IBM Watson uses AI to provide fast, and accurate answers across any application. </a:t>
                      </a:r>
                      <a:endParaRPr lang="en-IN" dirty="0"/>
                    </a:p>
                  </a:txBody>
                  <a:tcPr/>
                </a:tc>
                <a:extLst>
                  <a:ext uri="{0D108BD9-81ED-4DB2-BD59-A6C34878D82A}">
                    <a16:rowId xmlns:a16="http://schemas.microsoft.com/office/drawing/2014/main" val="3843341156"/>
                  </a:ext>
                </a:extLst>
              </a:tr>
              <a:tr h="360343">
                <a:tc>
                  <a:txBody>
                    <a:bodyPr/>
                    <a:lstStyle/>
                    <a:p>
                      <a:pPr algn="ctr"/>
                      <a:r>
                        <a:rPr lang="en-IN" dirty="0"/>
                        <a:t>2010</a:t>
                      </a:r>
                    </a:p>
                  </a:txBody>
                  <a:tcPr/>
                </a:tc>
                <a:tc>
                  <a:txBody>
                    <a:bodyPr/>
                    <a:lstStyle/>
                    <a:p>
                      <a:pPr algn="ctr"/>
                      <a:r>
                        <a:rPr lang="en-IN" dirty="0"/>
                        <a:t>SIRI</a:t>
                      </a:r>
                    </a:p>
                  </a:txBody>
                  <a:tcPr/>
                </a:tc>
                <a:tc>
                  <a:txBody>
                    <a:bodyPr/>
                    <a:lstStyle/>
                    <a:p>
                      <a:r>
                        <a:rPr lang="en-US" dirty="0"/>
                        <a:t>It can easily send message, call and do a daily task such as setting your daily reminders, playing music, and also tells the directions.</a:t>
                      </a:r>
                      <a:endParaRPr lang="en-IN" dirty="0"/>
                    </a:p>
                  </a:txBody>
                  <a:tcPr/>
                </a:tc>
                <a:extLst>
                  <a:ext uri="{0D108BD9-81ED-4DB2-BD59-A6C34878D82A}">
                    <a16:rowId xmlns:a16="http://schemas.microsoft.com/office/drawing/2014/main" val="2627136390"/>
                  </a:ext>
                </a:extLst>
              </a:tr>
              <a:tr h="345397">
                <a:tc>
                  <a:txBody>
                    <a:bodyPr/>
                    <a:lstStyle/>
                    <a:p>
                      <a:pPr algn="ctr"/>
                      <a:r>
                        <a:rPr lang="en-IN" dirty="0"/>
                        <a:t>2014</a:t>
                      </a:r>
                    </a:p>
                  </a:txBody>
                  <a:tcPr/>
                </a:tc>
                <a:tc>
                  <a:txBody>
                    <a:bodyPr/>
                    <a:lstStyle/>
                    <a:p>
                      <a:pPr algn="ctr"/>
                      <a:r>
                        <a:rPr lang="en-IN" dirty="0"/>
                        <a:t>Alexa</a:t>
                      </a:r>
                    </a:p>
                  </a:txBody>
                  <a:tcPr/>
                </a:tc>
                <a:tc>
                  <a:txBody>
                    <a:bodyPr/>
                    <a:lstStyle/>
                    <a:p>
                      <a:r>
                        <a:rPr lang="en-IN" dirty="0"/>
                        <a:t>Virtual voice-based assistance</a:t>
                      </a:r>
                    </a:p>
                  </a:txBody>
                  <a:tcPr/>
                </a:tc>
                <a:extLst>
                  <a:ext uri="{0D108BD9-81ED-4DB2-BD59-A6C34878D82A}">
                    <a16:rowId xmlns:a16="http://schemas.microsoft.com/office/drawing/2014/main" val="3289515586"/>
                  </a:ext>
                </a:extLst>
              </a:tr>
              <a:tr h="345397">
                <a:tc>
                  <a:txBody>
                    <a:bodyPr/>
                    <a:lstStyle/>
                    <a:p>
                      <a:pPr algn="ctr"/>
                      <a:r>
                        <a:rPr lang="en-IN" dirty="0"/>
                        <a:t>2016</a:t>
                      </a:r>
                    </a:p>
                  </a:txBody>
                  <a:tcPr/>
                </a:tc>
                <a:tc>
                  <a:txBody>
                    <a:bodyPr/>
                    <a:lstStyle/>
                    <a:p>
                      <a:pPr algn="ctr"/>
                      <a:r>
                        <a:rPr lang="en-IN" dirty="0"/>
                        <a:t>Messenger Bots </a:t>
                      </a:r>
                    </a:p>
                  </a:txBody>
                  <a:tcPr/>
                </a:tc>
                <a:tc>
                  <a:txBody>
                    <a:bodyPr/>
                    <a:lstStyle/>
                    <a:p>
                      <a:r>
                        <a:rPr lang="en-US" dirty="0"/>
                        <a:t>This messenger bot is present within the messenger applications.</a:t>
                      </a:r>
                      <a:endParaRPr lang="en-IN" dirty="0"/>
                    </a:p>
                  </a:txBody>
                  <a:tcPr/>
                </a:tc>
                <a:extLst>
                  <a:ext uri="{0D108BD9-81ED-4DB2-BD59-A6C34878D82A}">
                    <a16:rowId xmlns:a16="http://schemas.microsoft.com/office/drawing/2014/main" val="3282286531"/>
                  </a:ext>
                </a:extLst>
              </a:tr>
              <a:tr h="366977">
                <a:tc>
                  <a:txBody>
                    <a:bodyPr/>
                    <a:lstStyle/>
                    <a:p>
                      <a:pPr algn="ctr"/>
                      <a:r>
                        <a:rPr lang="en-IN" dirty="0"/>
                        <a:t>2016</a:t>
                      </a:r>
                    </a:p>
                  </a:txBody>
                  <a:tcPr/>
                </a:tc>
                <a:tc>
                  <a:txBody>
                    <a:bodyPr/>
                    <a:lstStyle/>
                    <a:p>
                      <a:pPr algn="ctr"/>
                      <a:r>
                        <a:rPr lang="en-IN" dirty="0"/>
                        <a:t>Google Assistant</a:t>
                      </a:r>
                    </a:p>
                  </a:txBody>
                  <a:tcPr/>
                </a:tc>
                <a:tc>
                  <a:txBody>
                    <a:bodyPr/>
                    <a:lstStyle/>
                    <a:p>
                      <a:r>
                        <a:rPr lang="en-IN" dirty="0"/>
                        <a:t>It is voice-based chatbot used for daily task and home automation.</a:t>
                      </a:r>
                    </a:p>
                  </a:txBody>
                  <a:tcPr/>
                </a:tc>
                <a:extLst>
                  <a:ext uri="{0D108BD9-81ED-4DB2-BD59-A6C34878D82A}">
                    <a16:rowId xmlns:a16="http://schemas.microsoft.com/office/drawing/2014/main" val="2952873763"/>
                  </a:ext>
                </a:extLst>
              </a:tr>
              <a:tr h="345397">
                <a:tc>
                  <a:txBody>
                    <a:bodyPr/>
                    <a:lstStyle/>
                    <a:p>
                      <a:pPr algn="ctr"/>
                      <a:r>
                        <a:rPr lang="en-IN" dirty="0"/>
                        <a:t>2017</a:t>
                      </a:r>
                    </a:p>
                  </a:txBody>
                  <a:tcPr/>
                </a:tc>
                <a:tc>
                  <a:txBody>
                    <a:bodyPr/>
                    <a:lstStyle/>
                    <a:p>
                      <a:pPr algn="ctr"/>
                      <a:r>
                        <a:rPr lang="en-IN" dirty="0" err="1"/>
                        <a:t>Woebot</a:t>
                      </a:r>
                      <a:r>
                        <a:rPr lang="en-IN" dirty="0"/>
                        <a:t> </a:t>
                      </a:r>
                    </a:p>
                  </a:txBody>
                  <a:tcPr/>
                </a:tc>
                <a:tc>
                  <a:txBody>
                    <a:bodyPr/>
                    <a:lstStyle/>
                    <a:p>
                      <a:r>
                        <a:rPr lang="en-IN" dirty="0"/>
                        <a:t>It is a free therapy chatbot application that </a:t>
                      </a:r>
                      <a:r>
                        <a:rPr lang="en-US" dirty="0"/>
                        <a:t>helps for sentiments analysis and treats depression. </a:t>
                      </a:r>
                      <a:endParaRPr lang="en-IN" dirty="0"/>
                    </a:p>
                  </a:txBody>
                  <a:tcPr/>
                </a:tc>
                <a:extLst>
                  <a:ext uri="{0D108BD9-81ED-4DB2-BD59-A6C34878D82A}">
                    <a16:rowId xmlns:a16="http://schemas.microsoft.com/office/drawing/2014/main" val="3433140678"/>
                  </a:ext>
                </a:extLst>
              </a:tr>
            </a:tbl>
          </a:graphicData>
        </a:graphic>
      </p:graphicFrame>
    </p:spTree>
    <p:extLst>
      <p:ext uri="{BB962C8B-B14F-4D97-AF65-F5344CB8AC3E}">
        <p14:creationId xmlns:p14="http://schemas.microsoft.com/office/powerpoint/2010/main" val="253783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12</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COMPARISON OF METRICS </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
        <p:nvSpPr>
          <p:cNvPr id="6" name="Text Placeholder 5"/>
          <p:cNvSpPr>
            <a:spLocks noGrp="1"/>
          </p:cNvSpPr>
          <p:nvPr>
            <p:ph type="body" sz="quarter" idx="13"/>
          </p:nvPr>
        </p:nvSpPr>
        <p:spPr>
          <a:xfrm>
            <a:off x="628650" y="1369219"/>
            <a:ext cx="7886700" cy="1075401"/>
          </a:xfrm>
        </p:spPr>
        <p:txBody>
          <a:bodyPr/>
          <a:lstStyle/>
          <a:p>
            <a:r>
              <a:rPr lang="en-US" dirty="0"/>
              <a:t>This table distinguishes between human-to-human, manual systems, and AI-powered chatbots.</a:t>
            </a:r>
          </a:p>
          <a:p>
            <a:r>
              <a:rPr lang="en-US" dirty="0"/>
              <a:t>The outcomes obtained based on our inference of the experiments are as follows.</a:t>
            </a:r>
            <a:endParaRPr lang="en-IN" dirty="0"/>
          </a:p>
        </p:txBody>
      </p:sp>
    </p:spTree>
    <p:extLst>
      <p:ext uri="{BB962C8B-B14F-4D97-AF65-F5344CB8AC3E}">
        <p14:creationId xmlns:p14="http://schemas.microsoft.com/office/powerpoint/2010/main" val="1717519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13</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COMPARISON OF METRICS </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graphicFrame>
        <p:nvGraphicFramePr>
          <p:cNvPr id="3" name="Table 2">
            <a:extLst>
              <a:ext uri="{FF2B5EF4-FFF2-40B4-BE49-F238E27FC236}">
                <a16:creationId xmlns:a16="http://schemas.microsoft.com/office/drawing/2014/main" id="{12D969A1-53B1-BDF0-D1CC-2E27076F2934}"/>
              </a:ext>
            </a:extLst>
          </p:cNvPr>
          <p:cNvGraphicFramePr>
            <a:graphicFrameLocks noGrp="1"/>
          </p:cNvGraphicFramePr>
          <p:nvPr>
            <p:extLst>
              <p:ext uri="{D42A27DB-BD31-4B8C-83A1-F6EECF244321}">
                <p14:modId xmlns:p14="http://schemas.microsoft.com/office/powerpoint/2010/main" val="3889970561"/>
              </p:ext>
            </p:extLst>
          </p:nvPr>
        </p:nvGraphicFramePr>
        <p:xfrm>
          <a:off x="1681459" y="1156207"/>
          <a:ext cx="5781081" cy="3522097"/>
        </p:xfrm>
        <a:graphic>
          <a:graphicData uri="http://schemas.openxmlformats.org/drawingml/2006/table">
            <a:tbl>
              <a:tblPr firstRow="1" firstCol="1" bandRow="1">
                <a:tableStyleId>{B301B821-A1FF-4177-AEE7-76D212191A09}</a:tableStyleId>
              </a:tblPr>
              <a:tblGrid>
                <a:gridCol w="380551">
                  <a:extLst>
                    <a:ext uri="{9D8B030D-6E8A-4147-A177-3AD203B41FA5}">
                      <a16:colId xmlns:a16="http://schemas.microsoft.com/office/drawing/2014/main" val="1579981325"/>
                    </a:ext>
                  </a:extLst>
                </a:gridCol>
                <a:gridCol w="1341473">
                  <a:extLst>
                    <a:ext uri="{9D8B030D-6E8A-4147-A177-3AD203B41FA5}">
                      <a16:colId xmlns:a16="http://schemas.microsoft.com/office/drawing/2014/main" val="2558782371"/>
                    </a:ext>
                  </a:extLst>
                </a:gridCol>
                <a:gridCol w="1397747">
                  <a:extLst>
                    <a:ext uri="{9D8B030D-6E8A-4147-A177-3AD203B41FA5}">
                      <a16:colId xmlns:a16="http://schemas.microsoft.com/office/drawing/2014/main" val="594270232"/>
                    </a:ext>
                  </a:extLst>
                </a:gridCol>
                <a:gridCol w="1017559">
                  <a:extLst>
                    <a:ext uri="{9D8B030D-6E8A-4147-A177-3AD203B41FA5}">
                      <a16:colId xmlns:a16="http://schemas.microsoft.com/office/drawing/2014/main" val="1798864523"/>
                    </a:ext>
                  </a:extLst>
                </a:gridCol>
                <a:gridCol w="1643751">
                  <a:extLst>
                    <a:ext uri="{9D8B030D-6E8A-4147-A177-3AD203B41FA5}">
                      <a16:colId xmlns:a16="http://schemas.microsoft.com/office/drawing/2014/main" val="182335539"/>
                    </a:ext>
                  </a:extLst>
                </a:gridCol>
              </a:tblGrid>
              <a:tr h="385271">
                <a:tc>
                  <a:txBody>
                    <a:bodyPr/>
                    <a:lstStyle/>
                    <a:p>
                      <a:pPr algn="ctr"/>
                      <a:r>
                        <a:rPr lang="en-US" sz="1100" dirty="0">
                          <a:effectLst/>
                        </a:rPr>
                        <a:t>Sr. No</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Metrics</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Human-to-Human</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Manual System</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AI-powered chatbot</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51905354"/>
                  </a:ext>
                </a:extLst>
              </a:tr>
              <a:tr h="308216">
                <a:tc>
                  <a:txBody>
                    <a:bodyPr/>
                    <a:lstStyle/>
                    <a:p>
                      <a:pPr algn="ctr"/>
                      <a:r>
                        <a:rPr lang="en-US" sz="1100" dirty="0">
                          <a:effectLst/>
                        </a:rPr>
                        <a:t>1</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Time</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Time Bound</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Not always available</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24 hours availability</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296813451"/>
                  </a:ext>
                </a:extLst>
              </a:tr>
              <a:tr h="462325">
                <a:tc>
                  <a:txBody>
                    <a:bodyPr/>
                    <a:lstStyle/>
                    <a:p>
                      <a:pPr algn="ctr"/>
                      <a:r>
                        <a:rPr lang="en-US" sz="1100" dirty="0">
                          <a:effectLst/>
                        </a:rPr>
                        <a:t>2</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Proactive customer interaction</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Sometimes initiating the communication</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Not initiating the communication</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Initiate the communication</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4214381904"/>
                  </a:ext>
                </a:extLst>
              </a:tr>
              <a:tr h="231162">
                <a:tc>
                  <a:txBody>
                    <a:bodyPr/>
                    <a:lstStyle/>
                    <a:p>
                      <a:pPr algn="ctr"/>
                      <a:r>
                        <a:rPr lang="en-US" sz="1100" dirty="0">
                          <a:effectLst/>
                        </a:rPr>
                        <a:t>3</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Speed</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Time-consuming</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Slow</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Fast</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1839759156"/>
                  </a:ext>
                </a:extLst>
              </a:tr>
              <a:tr h="308216">
                <a:tc>
                  <a:txBody>
                    <a:bodyPr/>
                    <a:lstStyle/>
                    <a:p>
                      <a:pPr algn="ctr"/>
                      <a:r>
                        <a:rPr lang="en-US" sz="1100" dirty="0">
                          <a:effectLst/>
                        </a:rPr>
                        <a:t>4</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Capacity of holding data</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High </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Moderately Low </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Low </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2051699193"/>
                  </a:ext>
                </a:extLst>
              </a:tr>
              <a:tr h="308216">
                <a:tc>
                  <a:txBody>
                    <a:bodyPr/>
                    <a:lstStyle/>
                    <a:p>
                      <a:pPr algn="ctr"/>
                      <a:r>
                        <a:rPr lang="en-US" sz="1100" dirty="0">
                          <a:effectLst/>
                        </a:rPr>
                        <a:t>5</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User Interface</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Difficult to approach</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Complex </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Easy to use</a:t>
                      </a:r>
                      <a:endParaRPr lang="en-IN" sz="105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2374033291"/>
                  </a:ext>
                </a:extLst>
              </a:tr>
              <a:tr h="308216">
                <a:tc>
                  <a:txBody>
                    <a:bodyPr/>
                    <a:lstStyle/>
                    <a:p>
                      <a:pPr algn="ctr"/>
                      <a:r>
                        <a:rPr lang="en-US" sz="1100" dirty="0">
                          <a:effectLst/>
                        </a:rPr>
                        <a:t>6</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Cost</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Expensive</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Moderately expensive </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Cheap</a:t>
                      </a:r>
                      <a:endParaRPr lang="en-IN" sz="1050" dirty="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3396336413"/>
                  </a:ext>
                </a:extLst>
              </a:tr>
              <a:tr h="776201">
                <a:tc>
                  <a:txBody>
                    <a:bodyPr/>
                    <a:lstStyle/>
                    <a:p>
                      <a:pPr algn="ctr"/>
                      <a:r>
                        <a:rPr lang="en-US" sz="1100" dirty="0">
                          <a:effectLst/>
                        </a:rPr>
                        <a:t>7</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Keeping up with the trend</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Not available on all</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Available on e-commerce website</a:t>
                      </a:r>
                      <a:endParaRPr lang="en-IN" sz="105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Available on various social media &amp; commercial platforms</a:t>
                      </a:r>
                      <a:endParaRPr lang="en-IN" sz="1050" dirty="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1674049909"/>
                  </a:ext>
                </a:extLst>
              </a:tr>
              <a:tr h="231162">
                <a:tc>
                  <a:txBody>
                    <a:bodyPr/>
                    <a:lstStyle/>
                    <a:p>
                      <a:pPr algn="ctr"/>
                      <a:r>
                        <a:rPr lang="en-US" sz="1100" dirty="0">
                          <a:effectLst/>
                        </a:rPr>
                        <a:t>8</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Conversation rate</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Less</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Moderate</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High</a:t>
                      </a:r>
                      <a:endParaRPr lang="en-IN" sz="1050" dirty="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2553637961"/>
                  </a:ext>
                </a:extLst>
              </a:tr>
              <a:tr h="154109">
                <a:tc>
                  <a:txBody>
                    <a:bodyPr/>
                    <a:lstStyle/>
                    <a:p>
                      <a:pPr algn="ctr"/>
                      <a:r>
                        <a:rPr lang="en-US" sz="1100" dirty="0">
                          <a:effectLst/>
                        </a:rPr>
                        <a:t>9</a:t>
                      </a:r>
                      <a:endParaRPr lang="en-IN" sz="1100" dirty="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Learning </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High </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a:effectLst/>
                        </a:rPr>
                        <a:t>Less </a:t>
                      </a:r>
                      <a:endParaRPr lang="en-IN" sz="1050">
                        <a:effectLst/>
                        <a:latin typeface="Times New Roman" panose="02020603050405020304" pitchFamily="18" charset="0"/>
                        <a:ea typeface="SimSun" panose="02010600030101010101" pitchFamily="2" charset="-122"/>
                      </a:endParaRPr>
                    </a:p>
                  </a:txBody>
                  <a:tcPr marL="31929" marR="31929" marT="0" marB="0" anchor="ctr"/>
                </a:tc>
                <a:tc>
                  <a:txBody>
                    <a:bodyPr/>
                    <a:lstStyle/>
                    <a:p>
                      <a:pPr algn="ctr"/>
                      <a:r>
                        <a:rPr lang="en-US" sz="1050" dirty="0">
                          <a:effectLst/>
                        </a:rPr>
                        <a:t>High </a:t>
                      </a:r>
                      <a:endParaRPr lang="en-IN" sz="1050" dirty="0">
                        <a:effectLst/>
                        <a:latin typeface="Times New Roman" panose="02020603050405020304" pitchFamily="18" charset="0"/>
                        <a:ea typeface="SimSun" panose="02010600030101010101" pitchFamily="2" charset="-122"/>
                      </a:endParaRPr>
                    </a:p>
                  </a:txBody>
                  <a:tcPr marL="31929" marR="31929" marT="0" marB="0" anchor="ctr"/>
                </a:tc>
                <a:extLst>
                  <a:ext uri="{0D108BD9-81ED-4DB2-BD59-A6C34878D82A}">
                    <a16:rowId xmlns:a16="http://schemas.microsoft.com/office/drawing/2014/main" val="1610828755"/>
                  </a:ext>
                </a:extLst>
              </a:tr>
            </a:tbl>
          </a:graphicData>
        </a:graphic>
      </p:graphicFrame>
    </p:spTree>
    <p:extLst>
      <p:ext uri="{BB962C8B-B14F-4D97-AF65-F5344CB8AC3E}">
        <p14:creationId xmlns:p14="http://schemas.microsoft.com/office/powerpoint/2010/main" val="238889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14</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RESULT</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
        <p:nvSpPr>
          <p:cNvPr id="6" name="Text Placeholder 5"/>
          <p:cNvSpPr>
            <a:spLocks noGrp="1"/>
          </p:cNvSpPr>
          <p:nvPr>
            <p:ph type="body" sz="quarter" idx="13"/>
          </p:nvPr>
        </p:nvSpPr>
        <p:spPr>
          <a:xfrm>
            <a:off x="628650" y="1369220"/>
            <a:ext cx="7886700" cy="814144"/>
          </a:xfrm>
        </p:spPr>
        <p:txBody>
          <a:bodyPr/>
          <a:lstStyle/>
          <a:p>
            <a:pPr algn="just"/>
            <a:r>
              <a:rPr lang="en-US" dirty="0"/>
              <a:t>We conducted a survey for our chatbot consisting of the following criteria: answering questions accurately, resolving complaints, getting suggestions, accessibility/availability, user-friendly, product information/knowledge, and customer service requests.</a:t>
            </a:r>
            <a:endParaRPr lang="en-IN" dirty="0"/>
          </a:p>
        </p:txBody>
      </p:sp>
      <p:pic>
        <p:nvPicPr>
          <p:cNvPr id="3" name="Picture 2">
            <a:extLst>
              <a:ext uri="{FF2B5EF4-FFF2-40B4-BE49-F238E27FC236}">
                <a16:creationId xmlns:a16="http://schemas.microsoft.com/office/drawing/2014/main" id="{C94AE4E2-CD20-D54A-C3C0-EA12D84D1EDA}"/>
              </a:ext>
            </a:extLst>
          </p:cNvPr>
          <p:cNvPicPr>
            <a:picLocks noChangeAspect="1"/>
          </p:cNvPicPr>
          <p:nvPr/>
        </p:nvPicPr>
        <p:blipFill>
          <a:blip r:embed="rId4"/>
          <a:stretch>
            <a:fillRect/>
          </a:stretch>
        </p:blipFill>
        <p:spPr>
          <a:xfrm>
            <a:off x="3029578" y="2230603"/>
            <a:ext cx="3084843" cy="2316681"/>
          </a:xfrm>
          <a:prstGeom prst="rect">
            <a:avLst/>
          </a:prstGeom>
        </p:spPr>
      </p:pic>
    </p:spTree>
    <p:extLst>
      <p:ext uri="{BB962C8B-B14F-4D97-AF65-F5344CB8AC3E}">
        <p14:creationId xmlns:p14="http://schemas.microsoft.com/office/powerpoint/2010/main" val="3363188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15</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CONCLUSION </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
        <p:nvSpPr>
          <p:cNvPr id="6" name="Text Placeholder 5"/>
          <p:cNvSpPr>
            <a:spLocks noGrp="1"/>
          </p:cNvSpPr>
          <p:nvPr>
            <p:ph type="body" sz="quarter" idx="13"/>
          </p:nvPr>
        </p:nvSpPr>
        <p:spPr/>
        <p:txBody>
          <a:bodyPr/>
          <a:lstStyle/>
          <a:p>
            <a:r>
              <a:rPr lang="en-US" dirty="0"/>
              <a:t>The article primarily focuses on developing a chatbot that can answer numerous FAQs, as well as research, was done on the growth of different chatbots over time.</a:t>
            </a:r>
            <a:endParaRPr lang="en-IN" dirty="0"/>
          </a:p>
        </p:txBody>
      </p:sp>
    </p:spTree>
    <p:extLst>
      <p:ext uri="{BB962C8B-B14F-4D97-AF65-F5344CB8AC3E}">
        <p14:creationId xmlns:p14="http://schemas.microsoft.com/office/powerpoint/2010/main" val="1724028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514223" y="1244650"/>
            <a:ext cx="7844256" cy="3144252"/>
          </a:xfrm>
        </p:spPr>
        <p:txBody>
          <a:bodyPr>
            <a:noAutofit/>
          </a:bodyPr>
          <a:lstStyle/>
          <a:p>
            <a:pPr marL="357188" lvl="0" indent="-357188" algn="just">
              <a:buNone/>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Khin</a:t>
            </a:r>
            <a:r>
              <a:rPr lang="en-US" sz="1400" dirty="0">
                <a:latin typeface="Times New Roman" panose="02020603050405020304" pitchFamily="18" charset="0"/>
                <a:cs typeface="Times New Roman" panose="02020603050405020304" pitchFamily="18" charset="0"/>
              </a:rPr>
              <a:t>, N. N., &amp; </a:t>
            </a:r>
            <a:r>
              <a:rPr lang="en-US" sz="1400" dirty="0" err="1">
                <a:latin typeface="Times New Roman" panose="02020603050405020304" pitchFamily="18" charset="0"/>
                <a:cs typeface="Times New Roman" panose="02020603050405020304" pitchFamily="18" charset="0"/>
              </a:rPr>
              <a:t>Soe</a:t>
            </a:r>
            <a:r>
              <a:rPr lang="en-US" sz="1400" dirty="0">
                <a:latin typeface="Times New Roman" panose="02020603050405020304" pitchFamily="18" charset="0"/>
                <a:cs typeface="Times New Roman" panose="02020603050405020304" pitchFamily="18" charset="0"/>
              </a:rPr>
              <a:t>, K. M. (2020). University Chatbot using Artificial Intelligence Markup Language. 2020 IEEE Conference on Computer Applications, ICCA 2020. https://doi.org/10.1109/ICCA49400.2020.9022814 </a:t>
            </a:r>
          </a:p>
          <a:p>
            <a:pPr marL="357188" indent="-357188" algn="just">
              <a:buNone/>
            </a:pPr>
            <a:r>
              <a:rPr lang="en-US" sz="1400" dirty="0">
                <a:latin typeface="Times New Roman" panose="02020603050405020304" pitchFamily="18" charset="0"/>
                <a:cs typeface="Times New Roman" panose="02020603050405020304" pitchFamily="18" charset="0"/>
              </a:rPr>
              <a:t>[2]	</a:t>
            </a:r>
            <a:r>
              <a:rPr lang="en-US" sz="1400" dirty="0" err="1">
                <a:latin typeface="Times New Roman" panose="02020603050405020304" pitchFamily="18" charset="0"/>
                <a:cs typeface="Times New Roman" panose="02020603050405020304" pitchFamily="18" charset="0"/>
              </a:rPr>
              <a:t>Parkar</a:t>
            </a:r>
            <a:r>
              <a:rPr lang="en-US" sz="1400" dirty="0">
                <a:latin typeface="Times New Roman" panose="02020603050405020304" pitchFamily="18" charset="0"/>
                <a:cs typeface="Times New Roman" panose="02020603050405020304" pitchFamily="18" charset="0"/>
              </a:rPr>
              <a:t>, R., </a:t>
            </a:r>
            <a:r>
              <a:rPr lang="en-US" sz="1400" dirty="0" err="1">
                <a:latin typeface="Times New Roman" panose="02020603050405020304" pitchFamily="18" charset="0"/>
                <a:cs typeface="Times New Roman" panose="02020603050405020304" pitchFamily="18" charset="0"/>
              </a:rPr>
              <a:t>Payare</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Mithari</a:t>
            </a:r>
            <a:r>
              <a:rPr lang="en-US" sz="1400" dirty="0">
                <a:latin typeface="Times New Roman" panose="02020603050405020304" pitchFamily="18" charset="0"/>
                <a:cs typeface="Times New Roman" panose="02020603050405020304" pitchFamily="18" charset="0"/>
              </a:rPr>
              <a:t>, K., Nambiar, J., &amp; Gupta, J. (2021). AI and Web-Based Interactive College Enquiry Chatbot. Proceedings of the 13th International Conference on Electronics, Computers and Artificial Intelligence, ECAI 2021. https://doi.org/10.1109/ECAI52376.2021.9515065J </a:t>
            </a:r>
          </a:p>
          <a:p>
            <a:pPr marL="357188" indent="-357188" algn="just">
              <a:buNone/>
            </a:pPr>
            <a:r>
              <a:rPr lang="en-US" sz="1400" dirty="0">
                <a:latin typeface="Times New Roman" panose="02020603050405020304" pitchFamily="18" charset="0"/>
                <a:cs typeface="Times New Roman" panose="02020603050405020304" pitchFamily="18" charset="0"/>
              </a:rPr>
              <a:t>[3]	Singh, S., &amp; Thakur, H. K. (2020). Survey of Various AI Chatbots Based on Technology Used. ICRITO 2020 - IEEE 8th International Conference on Reliability, Infocom Technologies and Optimization (Trends and Future Directions). https://doi.org/10.1109/ICRITO48877.2020.9197943 </a:t>
            </a:r>
          </a:p>
          <a:p>
            <a:pPr marL="357188" indent="-357188" algn="just">
              <a:buNone/>
            </a:pPr>
            <a:r>
              <a:rPr lang="en-US" sz="1400" dirty="0">
                <a:latin typeface="Times New Roman" panose="02020603050405020304" pitchFamily="18" charset="0"/>
                <a:cs typeface="Times New Roman" panose="02020603050405020304" pitchFamily="18" charset="0"/>
              </a:rPr>
              <a:t>[4]	</a:t>
            </a:r>
            <a:r>
              <a:rPr lang="en-US" sz="1400" dirty="0" err="1">
                <a:latin typeface="Times New Roman" panose="02020603050405020304" pitchFamily="18" charset="0"/>
                <a:cs typeface="Times New Roman" panose="02020603050405020304" pitchFamily="18" charset="0"/>
              </a:rPr>
              <a:t>Savanur</a:t>
            </a:r>
            <a:r>
              <a:rPr lang="en-US" sz="1400" dirty="0">
                <a:latin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cs typeface="Times New Roman" panose="02020603050405020304" pitchFamily="18" charset="0"/>
              </a:rPr>
              <a:t>Niranjanamurthy</a:t>
            </a:r>
            <a:r>
              <a:rPr lang="en-US" sz="1400" dirty="0">
                <a:latin typeface="Times New Roman" panose="02020603050405020304" pitchFamily="18" charset="0"/>
                <a:cs typeface="Times New Roman" panose="02020603050405020304" pitchFamily="18" charset="0"/>
              </a:rPr>
              <a:t>, M., </a:t>
            </a:r>
            <a:r>
              <a:rPr lang="en-US" sz="1400" dirty="0" err="1">
                <a:latin typeface="Times New Roman" panose="02020603050405020304" pitchFamily="18" charset="0"/>
                <a:cs typeface="Times New Roman" panose="02020603050405020304" pitchFamily="18" charset="0"/>
              </a:rPr>
              <a:t>Amulya</a:t>
            </a:r>
            <a:r>
              <a:rPr lang="en-US" sz="1400" dirty="0">
                <a:latin typeface="Times New Roman" panose="02020603050405020304" pitchFamily="18" charset="0"/>
                <a:cs typeface="Times New Roman" panose="02020603050405020304" pitchFamily="18" charset="0"/>
              </a:rPr>
              <a:t>, M. P., &amp; Dayananda, P. (2021). Application of Chatbot for consumer perspective using Artificial Intelligence. Proceedings of the 6th International Conference on Communication and Electronics Systems, ICCES 2021. https://doi.org/10.1109/ICCES51350.2021.9488990. </a:t>
            </a: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16</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REFERENCES </a:t>
            </a:r>
            <a:endParaRPr lang="en-IN" dirty="0"/>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317977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514223" y="1244650"/>
            <a:ext cx="7844256" cy="3144252"/>
          </a:xfrm>
        </p:spPr>
        <p:txBody>
          <a:bodyPr>
            <a:noAutofit/>
          </a:bodyPr>
          <a:lstStyle/>
          <a:p>
            <a:pPr marL="357188" lvl="0" indent="-357188" algn="just">
              <a:buNone/>
            </a:pPr>
            <a:r>
              <a:rPr lang="en-US" sz="1400" dirty="0">
                <a:latin typeface="Times New Roman" panose="02020603050405020304" pitchFamily="18" charset="0"/>
                <a:cs typeface="Times New Roman" panose="02020603050405020304" pitchFamily="18" charset="0"/>
              </a:rPr>
              <a:t>[5]	</a:t>
            </a:r>
            <a:r>
              <a:rPr lang="en-US" sz="1400" dirty="0" err="1">
                <a:latin typeface="Times New Roman" panose="02020603050405020304" pitchFamily="18" charset="0"/>
                <a:cs typeface="Times New Roman" panose="02020603050405020304" pitchFamily="18" charset="0"/>
              </a:rPr>
              <a:t>Tajane</a:t>
            </a:r>
            <a:r>
              <a:rPr lang="en-US" sz="1400" dirty="0">
                <a:latin typeface="Times New Roman" panose="02020603050405020304" pitchFamily="18" charset="0"/>
                <a:cs typeface="Times New Roman" panose="02020603050405020304" pitchFamily="18" charset="0"/>
              </a:rPr>
              <a:t>, K., Dave, S., </a:t>
            </a:r>
            <a:r>
              <a:rPr lang="en-US" sz="1400" dirty="0" err="1">
                <a:latin typeface="Times New Roman" panose="02020603050405020304" pitchFamily="18" charset="0"/>
                <a:cs typeface="Times New Roman" panose="02020603050405020304" pitchFamily="18" charset="0"/>
              </a:rPr>
              <a:t>Jahagirdar</a:t>
            </a:r>
            <a:r>
              <a:rPr lang="en-US" sz="1400" dirty="0">
                <a:latin typeface="Times New Roman" panose="02020603050405020304" pitchFamily="18" charset="0"/>
                <a:cs typeface="Times New Roman" panose="02020603050405020304" pitchFamily="18" charset="0"/>
              </a:rPr>
              <a:t>, P., Ghadge, A., &amp; </a:t>
            </a:r>
            <a:r>
              <a:rPr lang="en-US" sz="1400" dirty="0" err="1">
                <a:latin typeface="Times New Roman" panose="02020603050405020304" pitchFamily="18" charset="0"/>
                <a:cs typeface="Times New Roman" panose="02020603050405020304" pitchFamily="18" charset="0"/>
              </a:rPr>
              <a:t>Musale</a:t>
            </a:r>
            <a:r>
              <a:rPr lang="en-US" sz="1400" dirty="0">
                <a:latin typeface="Times New Roman" panose="02020603050405020304" pitchFamily="18" charset="0"/>
                <a:cs typeface="Times New Roman" panose="02020603050405020304" pitchFamily="18" charset="0"/>
              </a:rPr>
              <a:t>, A. (2018). AI Based Chat-Bot Using Azure Cognitive Services. Proceedings - 2018 4th International Conference on Computing, Communication Control and Automation, ICCUBEA 2018. https://doi.org/10.1109/ICCUBEA.2018.8697737 </a:t>
            </a:r>
          </a:p>
          <a:p>
            <a:pPr marL="357188" lvl="0" indent="-357188" algn="just">
              <a:buNone/>
            </a:pPr>
            <a:r>
              <a:rPr lang="en-US" sz="1400" dirty="0">
                <a:latin typeface="Times New Roman" panose="02020603050405020304" pitchFamily="18" charset="0"/>
                <a:cs typeface="Times New Roman" panose="02020603050405020304" pitchFamily="18" charset="0"/>
              </a:rPr>
              <a:t>[6]	Pamina, J., S, A., P, A., &amp; Krishna T, J. (2019). Medical Assistant Chat-Bot for Health Care Application. International Journal of Scientific Research in Computer Science, Engineering and Information Technology. https://doi.org/10.32628/cseit195271 </a:t>
            </a:r>
          </a:p>
          <a:p>
            <a:pPr marL="357188" lvl="0" indent="-357188" algn="just">
              <a:buNone/>
            </a:pPr>
            <a:r>
              <a:rPr lang="en-US" sz="1400" dirty="0">
                <a:latin typeface="Times New Roman" panose="02020603050405020304" pitchFamily="18" charset="0"/>
                <a:cs typeface="Times New Roman" panose="02020603050405020304" pitchFamily="18" charset="0"/>
              </a:rPr>
              <a:t>[7]	Albayrak, N., </a:t>
            </a:r>
            <a:r>
              <a:rPr lang="en-US" sz="1400" dirty="0" err="1">
                <a:latin typeface="Times New Roman" panose="02020603050405020304" pitchFamily="18" charset="0"/>
                <a:cs typeface="Times New Roman" panose="02020603050405020304" pitchFamily="18" charset="0"/>
              </a:rPr>
              <a:t>Ozdemir</a:t>
            </a:r>
            <a:r>
              <a:rPr lang="en-US" sz="1400" dirty="0">
                <a:latin typeface="Times New Roman" panose="02020603050405020304" pitchFamily="18" charset="0"/>
                <a:cs typeface="Times New Roman" panose="02020603050405020304" pitchFamily="18" charset="0"/>
              </a:rPr>
              <a:t>, A., &amp; </a:t>
            </a:r>
            <a:r>
              <a:rPr lang="en-US" sz="1400" dirty="0" err="1">
                <a:latin typeface="Times New Roman" panose="02020603050405020304" pitchFamily="18" charset="0"/>
                <a:cs typeface="Times New Roman" panose="02020603050405020304" pitchFamily="18" charset="0"/>
              </a:rPr>
              <a:t>Zeydan</a:t>
            </a:r>
            <a:r>
              <a:rPr lang="en-US" sz="1400" dirty="0">
                <a:latin typeface="Times New Roman" panose="02020603050405020304" pitchFamily="18" charset="0"/>
                <a:cs typeface="Times New Roman" panose="02020603050405020304" pitchFamily="18" charset="0"/>
              </a:rPr>
              <a:t>, E. (2018). An overview of artificial intelligence based chatbots and an example chatbot application. 26th IEEE Signal Processing and Communications Applications Conference, SIU 2018. https://doi.org/10.1109/SIU.2018.8404430.</a:t>
            </a: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17</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REFERENCES </a:t>
            </a:r>
            <a:endParaRPr lang="en-IN" dirty="0"/>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3379581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48A612E0-4AB1-F54B-B76A-7E8BE96B2121}"/>
              </a:ext>
            </a:extLst>
          </p:cNvPr>
          <p:cNvSpPr>
            <a:spLocks noGrp="1"/>
          </p:cNvSpPr>
          <p:nvPr>
            <p:ph type="title"/>
          </p:nvPr>
        </p:nvSpPr>
        <p:spPr>
          <a:xfrm>
            <a:off x="623887" y="2311356"/>
            <a:ext cx="8068167" cy="976449"/>
          </a:xfrm>
        </p:spPr>
        <p:txBody>
          <a:bodyPr>
            <a:normAutofit fontScale="90000"/>
          </a:bodyPr>
          <a:lstStyle/>
          <a:p>
            <a:pPr algn="ctr"/>
            <a:br>
              <a:rPr lang="en-US" dirty="0"/>
            </a:br>
            <a:r>
              <a:rPr lang="en-US" dirty="0"/>
              <a:t>AI driven Chatbot and its Evolution</a:t>
            </a:r>
            <a:br>
              <a:rPr lang="en-US" dirty="0"/>
            </a:br>
            <a:endParaRPr lang="en-US" dirty="0"/>
          </a:p>
        </p:txBody>
      </p:sp>
      <p:sp>
        <p:nvSpPr>
          <p:cNvPr id="28" name="Text Placeholder 27">
            <a:extLst>
              <a:ext uri="{FF2B5EF4-FFF2-40B4-BE49-F238E27FC236}">
                <a16:creationId xmlns:a16="http://schemas.microsoft.com/office/drawing/2014/main" id="{3ABC7FAA-93C1-D349-A8BC-A62D97254ADC}"/>
              </a:ext>
            </a:extLst>
          </p:cNvPr>
          <p:cNvSpPr>
            <a:spLocks noGrp="1"/>
          </p:cNvSpPr>
          <p:nvPr>
            <p:ph type="body" idx="1"/>
          </p:nvPr>
        </p:nvSpPr>
        <p:spPr>
          <a:xfrm>
            <a:off x="623886" y="2908800"/>
            <a:ext cx="8068167" cy="1437583"/>
          </a:xfrm>
        </p:spPr>
        <p:txBody>
          <a:bodyPr>
            <a:noAutofit/>
          </a:bodyPr>
          <a:lstStyle/>
          <a:p>
            <a:pPr algn="ctr"/>
            <a:r>
              <a:rPr lang="en-IN" sz="1600" dirty="0">
                <a:solidFill>
                  <a:schemeClr val="tx1"/>
                </a:solidFill>
                <a:latin typeface="Times New Roman" panose="02020603050405020304" pitchFamily="18" charset="0"/>
                <a:cs typeface="Times New Roman" panose="02020603050405020304" pitchFamily="18" charset="0"/>
              </a:rPr>
              <a:t>Authors: Atharvaa Rane, Chinmay Ranade, Hardik Bandekar, Riya Jadhav, Dr. Vidya Chitre</a:t>
            </a:r>
          </a:p>
          <a:p>
            <a:pPr algn="ctr"/>
            <a:r>
              <a:rPr lang="en-US" sz="1600" dirty="0">
                <a:solidFill>
                  <a:schemeClr val="tx1"/>
                </a:solidFill>
                <a:latin typeface="Times New Roman" panose="02020603050405020304" pitchFamily="18" charset="0"/>
                <a:cs typeface="Times New Roman" panose="02020603050405020304" pitchFamily="18" charset="0"/>
              </a:rPr>
              <a:t>From Vidyalankar Institute of Technology affiliated to Mumbai University </a:t>
            </a:r>
          </a:p>
          <a:p>
            <a:pPr algn="ct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901C95-62FF-4A4B-975A-F8B827167E05}"/>
              </a:ext>
            </a:extLst>
          </p:cNvPr>
          <p:cNvSpPr>
            <a:spLocks noGrp="1"/>
          </p:cNvSpPr>
          <p:nvPr>
            <p:ph type="sldNum" sz="quarter" idx="14"/>
          </p:nvPr>
        </p:nvSpPr>
        <p:spPr/>
        <p:txBody>
          <a:bodyPr/>
          <a:lstStyle/>
          <a:p>
            <a:fld id="{3DD97BEB-BAEF-0344-9D5C-EC73E478698A}" type="slidenum">
              <a:rPr lang="en-US" smtClean="0"/>
              <a:pPr/>
              <a:t>2</a:t>
            </a:fld>
            <a:endParaRPr lang="en-US"/>
          </a:p>
        </p:txBody>
      </p:sp>
      <p:pic>
        <p:nvPicPr>
          <p:cNvPr id="22" name="Picture Placeholder 21" descr="A picture containing clipart&#10;&#10;Description automatically generated">
            <a:extLst>
              <a:ext uri="{FF2B5EF4-FFF2-40B4-BE49-F238E27FC236}">
                <a16:creationId xmlns:a16="http://schemas.microsoft.com/office/drawing/2014/main" id="{E8CA6283-7F58-3689-B81B-AC9566E72D9E}"/>
              </a:ext>
            </a:extLst>
          </p:cNvPr>
          <p:cNvPicPr>
            <a:picLocks noGrp="1" noChangeAspect="1"/>
          </p:cNvPicPr>
          <p:nvPr>
            <p:ph type="pic" sz="quarter" idx="19"/>
          </p:nvPr>
        </p:nvPicPr>
        <p:blipFill>
          <a:blip r:embed="rId2"/>
          <a:srcRect/>
          <a:stretch>
            <a:fillRect/>
          </a:stretch>
        </p:blipFill>
        <p:spPr>
          <a:xfrm>
            <a:off x="6674713" y="223837"/>
            <a:ext cx="2017340" cy="1870225"/>
          </a:xfrm>
        </p:spPr>
      </p:pic>
      <p:grpSp>
        <p:nvGrpSpPr>
          <p:cNvPr id="10" name="Group 9"/>
          <p:cNvGrpSpPr/>
          <p:nvPr/>
        </p:nvGrpSpPr>
        <p:grpSpPr>
          <a:xfrm>
            <a:off x="578068" y="4740169"/>
            <a:ext cx="6999890" cy="412448"/>
            <a:chOff x="578068" y="4740169"/>
            <a:chExt cx="6999890" cy="412448"/>
          </a:xfrm>
        </p:grpSpPr>
        <p:pic>
          <p:nvPicPr>
            <p:cNvPr id="11" name="Picture 10">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rot="5400000">
              <a:off x="3876347" y="1441891"/>
              <a:ext cx="403331" cy="6999890"/>
            </a:xfrm>
            <a:prstGeom prst="rect">
              <a:avLst/>
            </a:prstGeom>
          </p:spPr>
        </p:pic>
        <p:pic>
          <p:nvPicPr>
            <p:cNvPr id="12" name="Picture 11"/>
            <p:cNvPicPr>
              <a:picLocks noChangeAspect="1" noChangeArrowheads="1"/>
            </p:cNvPicPr>
            <p:nvPr/>
          </p:nvPicPr>
          <p:blipFill>
            <a:blip r:embed="rId4"/>
            <a:srcRect/>
            <a:stretch>
              <a:fillRect/>
            </a:stretch>
          </p:blipFill>
          <p:spPr bwMode="auto">
            <a:xfrm>
              <a:off x="977462" y="4740169"/>
              <a:ext cx="2722180" cy="412448"/>
            </a:xfrm>
            <a:prstGeom prst="rect">
              <a:avLst/>
            </a:prstGeom>
            <a:noFill/>
            <a:ln w="9525">
              <a:noFill/>
              <a:miter lim="800000"/>
              <a:headEnd/>
              <a:tailEnd/>
            </a:ln>
            <a:effectLst/>
          </p:spPr>
        </p:pic>
      </p:grpSp>
      <p:pic>
        <p:nvPicPr>
          <p:cNvPr id="20" name="Picture Placeholder 19" descr="A picture containing text&#10;&#10;Description automatically generated">
            <a:extLst>
              <a:ext uri="{FF2B5EF4-FFF2-40B4-BE49-F238E27FC236}">
                <a16:creationId xmlns:a16="http://schemas.microsoft.com/office/drawing/2014/main" id="{631A8753-D4BA-36DF-91CA-50D0710B4E0B}"/>
              </a:ext>
            </a:extLst>
          </p:cNvPr>
          <p:cNvPicPr>
            <a:picLocks noGrp="1" noChangeAspect="1"/>
          </p:cNvPicPr>
          <p:nvPr>
            <p:ph type="pic" sz="quarter" idx="16"/>
          </p:nvPr>
        </p:nvPicPr>
        <p:blipFill>
          <a:blip r:embed="rId5"/>
          <a:srcRect t="13328" b="13328"/>
          <a:stretch>
            <a:fillRect/>
          </a:stretch>
        </p:blipFill>
        <p:spPr>
          <a:xfrm>
            <a:off x="390575" y="223837"/>
            <a:ext cx="2017340" cy="1870225"/>
          </a:xfrm>
        </p:spPr>
      </p:pic>
    </p:spTree>
    <p:extLst>
      <p:ext uri="{BB962C8B-B14F-4D97-AF65-F5344CB8AC3E}">
        <p14:creationId xmlns:p14="http://schemas.microsoft.com/office/powerpoint/2010/main" val="388875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130832"/>
            <a:ext cx="8662012" cy="960480"/>
          </a:xfrm>
        </p:spPr>
        <p:txBody>
          <a:bodyPr/>
          <a:lstStyle/>
          <a:p>
            <a:r>
              <a:rPr lang="en-US" sz="2400" dirty="0"/>
              <a:t>AI driven Chatbot and its Evolution</a:t>
            </a:r>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260000"/>
            <a:ext cx="8157998" cy="3066732"/>
          </a:xfrm>
        </p:spPr>
        <p:txBody>
          <a:bodyPr/>
          <a:lstStyle/>
          <a:p>
            <a:r>
              <a:rPr lang="en-US" dirty="0"/>
              <a:t>Abstract </a:t>
            </a:r>
          </a:p>
          <a:p>
            <a:r>
              <a:rPr lang="en-US" dirty="0"/>
              <a:t>Introduction</a:t>
            </a:r>
          </a:p>
          <a:p>
            <a:r>
              <a:rPr lang="en-US" dirty="0"/>
              <a:t>Literature Survey</a:t>
            </a:r>
          </a:p>
          <a:p>
            <a:r>
              <a:rPr lang="en-US" dirty="0"/>
              <a:t>Methodology</a:t>
            </a:r>
          </a:p>
          <a:p>
            <a:r>
              <a:rPr lang="en-US" dirty="0"/>
              <a:t>Evolution of Chatbots</a:t>
            </a:r>
          </a:p>
          <a:p>
            <a:r>
              <a:rPr lang="en-US" dirty="0"/>
              <a:t>Comparison Of Metrics </a:t>
            </a:r>
          </a:p>
          <a:p>
            <a:r>
              <a:rPr lang="en-US" dirty="0"/>
              <a:t>Result</a:t>
            </a:r>
          </a:p>
          <a:p>
            <a:r>
              <a:rPr lang="en-US" dirty="0"/>
              <a:t>Conclusion </a:t>
            </a:r>
          </a:p>
          <a:p>
            <a:r>
              <a:rPr lang="en-US" dirty="0"/>
              <a:t>Reference</a:t>
            </a:r>
          </a:p>
          <a:p>
            <a:endParaRPr lang="en-US"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3</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cap="small" dirty="0">
                <a:effectLst>
                  <a:outerShdw sx="0" sy="0">
                    <a:srgbClr val="000000"/>
                  </a:outerShdw>
                </a:effectLst>
              </a:rPr>
              <a:t>Index</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7015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136800"/>
            <a:ext cx="8662012" cy="960480"/>
          </a:xfrm>
        </p:spPr>
        <p:txBody>
          <a:bodyPr/>
          <a:lstStyle/>
          <a:p>
            <a:r>
              <a:rPr lang="en-US" sz="2400" dirty="0"/>
              <a:t>AI driven Chatbot and its Evolution</a:t>
            </a:r>
            <a:br>
              <a:rPr lang="en-US" sz="2400" dirty="0"/>
            </a:br>
            <a:endParaRPr lang="en-US" sz="24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382400"/>
            <a:ext cx="8157998" cy="2944332"/>
          </a:xfrm>
        </p:spPr>
        <p:txBody>
          <a:bodyPr/>
          <a:lstStyle/>
          <a:p>
            <a:r>
              <a:rPr lang="en-US" dirty="0"/>
              <a:t>Traditional systems cannot keep up with the speed and accuracy that humans demand in today's fast-paced world.</a:t>
            </a:r>
          </a:p>
          <a:p>
            <a:r>
              <a:rPr lang="en-US" dirty="0"/>
              <a:t>The Chatbot responds quickly and less time.</a:t>
            </a:r>
          </a:p>
          <a:p>
            <a:r>
              <a:rPr lang="en-US" dirty="0"/>
              <a:t>AI with NLP has made it possible for humans and machines to communicate.</a:t>
            </a:r>
          </a:p>
          <a:p>
            <a:r>
              <a:rPr lang="en-US" dirty="0"/>
              <a:t>There are several types of chatbots created overtime.</a:t>
            </a: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cap="small" dirty="0">
                <a:effectLst>
                  <a:outerShdw sx="0" sy="0">
                    <a:srgbClr val="000000"/>
                  </a:outerShdw>
                </a:effectLst>
              </a:rPr>
              <a:t>Abstract </a:t>
            </a:r>
            <a:endParaRPr lang="en-IN" cap="small" dirty="0">
              <a:effectLst>
                <a:outerShdw sx="0" sy="0">
                  <a:srgbClr val="000000"/>
                </a:outerShdw>
              </a:effectLst>
            </a:endParaRP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396379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369219"/>
            <a:ext cx="8157998" cy="2957513"/>
          </a:xfrm>
        </p:spPr>
        <p:txBody>
          <a:bodyPr>
            <a:normAutofit lnSpcReduction="10000"/>
          </a:bodyPr>
          <a:lstStyle/>
          <a:p>
            <a:r>
              <a:rPr lang="en-US" dirty="0"/>
              <a:t>Artificial Intelligence (AI) can do numerous tasks related to various sectors.</a:t>
            </a:r>
          </a:p>
          <a:p>
            <a:r>
              <a:rPr lang="en-US" dirty="0"/>
              <a:t>AI helps in making a faster and better prediction than normal means. </a:t>
            </a:r>
          </a:p>
          <a:p>
            <a:r>
              <a:rPr lang="en-US" dirty="0"/>
              <a:t>People has always raised questions regarding various sectors for which providing answers can get tedious. </a:t>
            </a:r>
          </a:p>
          <a:p>
            <a:r>
              <a:rPr lang="en-US" dirty="0"/>
              <a:t>Due to over growing population and increasing demand it is difficult to respond quickly to humans and to overcome this problem chatbot comes in picture which is similar to talking to a human.</a:t>
            </a:r>
          </a:p>
          <a:p>
            <a:r>
              <a:rPr lang="en-US" dirty="0"/>
              <a:t>An Chatbot addresses these issue in a faster and effective way.</a:t>
            </a:r>
          </a:p>
          <a:p>
            <a:r>
              <a:rPr lang="en-US" dirty="0"/>
              <a:t>Chatbot is not a recent development it has evolved over the years.</a:t>
            </a:r>
          </a:p>
          <a:p>
            <a:r>
              <a:rPr lang="en-US" dirty="0"/>
              <a:t>There are two different types of chatbots: Text-based Chatbot and Speech-based Chatbot.</a:t>
            </a:r>
          </a:p>
          <a:p>
            <a:endParaRPr lang="en-US" dirty="0"/>
          </a:p>
          <a:p>
            <a:endParaRPr lang="en-US"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IN" cap="small" dirty="0">
                <a:effectLst>
                  <a:outerShdw sx="0" sy="0">
                    <a:srgbClr val="000000"/>
                  </a:outerShdw>
                </a:effectLst>
              </a:rPr>
              <a:t>Introduction</a:t>
            </a: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132064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369219"/>
            <a:ext cx="8292126" cy="2957513"/>
          </a:xfrm>
        </p:spPr>
        <p:txBody>
          <a:bodyPr>
            <a:normAutofit fontScale="92500" lnSpcReduction="10000"/>
          </a:bodyPr>
          <a:lstStyle/>
          <a:p>
            <a:pPr algn="just"/>
            <a:r>
              <a:rPr lang="en-US" dirty="0"/>
              <a:t>University Chatbot using Artificial Intelligence Markup Language is the first university chatbot that uses Pandora bots as an interpreter. It responds quickly and accurately to any user questions for university information in Myanmar Language. [1]</a:t>
            </a:r>
          </a:p>
          <a:p>
            <a:pPr algn="just"/>
            <a:r>
              <a:rPr lang="en-US" dirty="0"/>
              <a:t>The College Enquiry Chatbot will interact in friendly chats, react to the course and college information, give a link to the tutorial calendar, and answer commonly asked queries. This project focuses on developing a chatbot that students may use to get their questions answered quickly via the college website. [2]</a:t>
            </a:r>
          </a:p>
          <a:p>
            <a:pPr algn="just"/>
            <a:r>
              <a:rPr lang="en-US" dirty="0"/>
              <a:t>In this article, the publisher conducted a review of several AI-based chatbots, including Eliza, Jabber wacky, Alice Bot, Smarter child, IBM Watson, Siri, </a:t>
            </a:r>
            <a:r>
              <a:rPr lang="en-US" dirty="0" err="1"/>
              <a:t>Mitsuku</a:t>
            </a:r>
            <a:r>
              <a:rPr lang="en-US" dirty="0"/>
              <a:t>, Cortana, Alexa, Tay, Google Assistance, and others. [3]</a:t>
            </a:r>
          </a:p>
          <a:p>
            <a:pPr algn="just"/>
            <a:r>
              <a:rPr lang="en-US" dirty="0"/>
              <a:t>A chatbot is a piece of computer software that mimics human conversations using voice commands or text messages. This software is recycled to do things like reply quickly to customers, educate them, support them in purchasing things, and deliver better service. The outcomes of an e-commerce chatbot for an online meal ordering service are shown. [4]</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6</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IN" cap="small" dirty="0">
                <a:effectLst>
                  <a:outerShdw sx="0" sy="0">
                    <a:srgbClr val="000000"/>
                  </a:outerShdw>
                </a:effectLst>
              </a:rPr>
              <a:t>Literature Survey</a:t>
            </a: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204485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369219"/>
            <a:ext cx="8292126" cy="2957513"/>
          </a:xfrm>
        </p:spPr>
        <p:txBody>
          <a:bodyPr>
            <a:normAutofit fontScale="92500" lnSpcReduction="10000"/>
          </a:bodyPr>
          <a:lstStyle/>
          <a:p>
            <a:pPr algn="just"/>
            <a:r>
              <a:rPr lang="en-US" dirty="0"/>
              <a:t>Letters dominated earlier eras of communication. Then, with the introduction of telephones and, later, mobile phones, the voice took over as the primary mode of communication. However, with the advent of the Internet and other social media platforms, chatbots have taken over the world. As a result of the popularity of chatbots in today's society, it has become a form of communication not only between individuals but also between humans and </a:t>
            </a:r>
            <a:r>
              <a:rPr lang="en-US" dirty="0" err="1"/>
              <a:t>computers.A</a:t>
            </a:r>
            <a:r>
              <a:rPr lang="en-US" dirty="0"/>
              <a:t> chatbot can be beneficial in a number of chatbot services. Applying NLP to user language comprehension and language generation. [5]</a:t>
            </a:r>
          </a:p>
          <a:p>
            <a:r>
              <a:rPr lang="en-US" dirty="0"/>
              <a:t>Despite having a growing population of over 1.3 billion people, India faces a doctor shortage. Chatbots assist the patient in locating and scheduling appointments with nearby physicians. The program is designed using a mix of NLP and machine learning. [6]</a:t>
            </a:r>
          </a:p>
          <a:p>
            <a:r>
              <a:rPr lang="en-US" dirty="0"/>
              <a:t>They propose the general operating principle and basic theories of artificial intelligence-based chatbots in this paper. Chatbots can be used in a variety of industries, including telecommunications, finance, health care, call centers, and e-commerce. The chatbot provides a contribution service created for a telecommunications service provider. [7]</a:t>
            </a:r>
          </a:p>
          <a:p>
            <a:endParaRPr lang="en-US" dirty="0"/>
          </a:p>
          <a:p>
            <a:endParaRPr lang="en-US"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IN" cap="small" dirty="0">
                <a:effectLst>
                  <a:outerShdw sx="0" sy="0">
                    <a:srgbClr val="000000"/>
                  </a:outerShdw>
                </a:effectLst>
              </a:rPr>
              <a:t>Literature Survey</a:t>
            </a:r>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352828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315616"/>
            <a:ext cx="8157998" cy="3135086"/>
          </a:xfrm>
        </p:spPr>
        <p:txBody>
          <a:bodyPr>
            <a:normAutofit lnSpcReduction="10000"/>
          </a:bodyPr>
          <a:lstStyle/>
          <a:p>
            <a:pPr algn="just"/>
            <a:r>
              <a:rPr lang="en-US" dirty="0"/>
              <a:t>The user enters information into the chatbot in the form of a string before the implementation of the chatbot.</a:t>
            </a:r>
          </a:p>
          <a:p>
            <a:pPr algn="just"/>
            <a:r>
              <a:rPr lang="en-US" dirty="0"/>
              <a:t>Let's take the user's input of "How are you?"</a:t>
            </a:r>
          </a:p>
          <a:p>
            <a:pPr algn="just"/>
            <a:r>
              <a:rPr lang="en-US" dirty="0"/>
              <a:t>The initial stage after receiving input is the tokenization of words, which involves breaking up words into phrases.</a:t>
            </a:r>
          </a:p>
          <a:p>
            <a:pPr algn="just"/>
            <a:r>
              <a:rPr lang="en-US" dirty="0"/>
              <a:t>The bag of words step in NLP is the final and most crucial one.</a:t>
            </a:r>
          </a:p>
          <a:p>
            <a:pPr algn="just"/>
            <a:r>
              <a:rPr lang="en-US" dirty="0"/>
              <a:t>The main issue with text-based learning is that non-standard text formats are frequently used in the documents we need to learn from, like emails.</a:t>
            </a:r>
          </a:p>
          <a:p>
            <a:pPr algn="just"/>
            <a:r>
              <a:rPr lang="en-US" dirty="0"/>
              <a:t>The Bag of Words study was created to determine the frequency of input words.</a:t>
            </a:r>
          </a:p>
          <a:p>
            <a:pPr algn="just"/>
            <a:r>
              <a:rPr lang="en-US" dirty="0"/>
              <a:t>The bag of words model is used mainly for information retrieval.</a:t>
            </a:r>
          </a:p>
          <a:p>
            <a:pPr algn="just"/>
            <a:r>
              <a:rPr lang="en-US" dirty="0"/>
              <a:t>Based on the user's input, it creates a final response with the help of pattern matching.</a:t>
            </a: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8</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cap="small" dirty="0"/>
              <a:t>Methodology </a:t>
            </a:r>
            <a:endParaRPr lang="en-IN" cap="small" dirty="0"/>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3"/>
            <a:srcRect/>
            <a:stretch>
              <a:fillRect/>
            </a:stretch>
          </p:blipFill>
          <p:spPr bwMode="auto">
            <a:xfrm>
              <a:off x="977462" y="4740169"/>
              <a:ext cx="2722180" cy="412448"/>
            </a:xfrm>
            <a:prstGeom prst="rect">
              <a:avLst/>
            </a:prstGeom>
            <a:noFill/>
            <a:ln w="9525">
              <a:noFill/>
              <a:miter lim="800000"/>
              <a:headEnd/>
              <a:tailEnd/>
            </a:ln>
            <a:effectLst/>
          </p:spPr>
        </p:pic>
      </p:grpSp>
    </p:spTree>
    <p:extLst>
      <p:ext uri="{BB962C8B-B14F-4D97-AF65-F5344CB8AC3E}">
        <p14:creationId xmlns:p14="http://schemas.microsoft.com/office/powerpoint/2010/main" val="110602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lang="en-US" sz="2400" dirty="0"/>
              <a:t>AI driven Chatbot and its Evolution</a:t>
            </a:r>
            <a:endParaRPr lang="en-US" sz="2200" dirty="0"/>
          </a:p>
        </p:txBody>
      </p:sp>
      <p:pic>
        <p:nvPicPr>
          <p:cNvPr id="6" name="Picture 5">
            <a:extLst>
              <a:ext uri="{FF2B5EF4-FFF2-40B4-BE49-F238E27FC236}">
                <a16:creationId xmlns:a16="http://schemas.microsoft.com/office/drawing/2014/main" id="{86685206-5EA3-EB32-1046-488CDE92F8E2}"/>
              </a:ext>
            </a:extLst>
          </p:cNvPr>
          <p:cNvPicPr>
            <a:picLocks noChangeAspect="1"/>
          </p:cNvPicPr>
          <p:nvPr/>
        </p:nvPicPr>
        <p:blipFill>
          <a:blip r:embed="rId2"/>
          <a:stretch>
            <a:fillRect/>
          </a:stretch>
        </p:blipFill>
        <p:spPr>
          <a:xfrm>
            <a:off x="880261" y="1333716"/>
            <a:ext cx="7112179" cy="2980136"/>
          </a:xfrm>
          <a:prstGeom prst="rect">
            <a:avLst/>
          </a:prstGeom>
        </p:spPr>
      </p:pic>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9</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cap="small" dirty="0"/>
              <a:t>Methodology </a:t>
            </a:r>
            <a:endParaRPr lang="en-IN" cap="small" dirty="0"/>
          </a:p>
        </p:txBody>
      </p:sp>
      <p:grpSp>
        <p:nvGrpSpPr>
          <p:cNvPr id="9" name="Group 8"/>
          <p:cNvGrpSpPr/>
          <p:nvPr/>
        </p:nvGrpSpPr>
        <p:grpSpPr>
          <a:xfrm>
            <a:off x="578068" y="4740169"/>
            <a:ext cx="6999890" cy="412448"/>
            <a:chOff x="578068" y="4740169"/>
            <a:chExt cx="6999890" cy="412448"/>
          </a:xfrm>
        </p:grpSpPr>
        <p:pic>
          <p:nvPicPr>
            <p:cNvPr id="10" name="Picture 9">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rot="5400000">
              <a:off x="3876347" y="1441891"/>
              <a:ext cx="403331" cy="6999890"/>
            </a:xfrm>
            <a:prstGeom prst="rect">
              <a:avLst/>
            </a:prstGeom>
          </p:spPr>
        </p:pic>
        <p:pic>
          <p:nvPicPr>
            <p:cNvPr id="11" name="Picture 10"/>
            <p:cNvPicPr>
              <a:picLocks noChangeAspect="1" noChangeArrowheads="1"/>
            </p:cNvPicPr>
            <p:nvPr/>
          </p:nvPicPr>
          <p:blipFill>
            <a:blip r:embed="rId4"/>
            <a:srcRect/>
            <a:stretch>
              <a:fillRect/>
            </a:stretch>
          </p:blipFill>
          <p:spPr bwMode="auto">
            <a:xfrm>
              <a:off x="977462" y="4740169"/>
              <a:ext cx="2722180" cy="412448"/>
            </a:xfrm>
            <a:prstGeom prst="rect">
              <a:avLst/>
            </a:prstGeom>
            <a:noFill/>
            <a:ln w="9525">
              <a:noFill/>
              <a:miter lim="800000"/>
              <a:headEnd/>
              <a:tailEnd/>
            </a:ln>
            <a:effectLst/>
          </p:spPr>
        </p:pic>
      </p:grpSp>
      <p:sp>
        <p:nvSpPr>
          <p:cNvPr id="7" name="Text Placeholder 2">
            <a:extLst>
              <a:ext uri="{FF2B5EF4-FFF2-40B4-BE49-F238E27FC236}">
                <a16:creationId xmlns:a16="http://schemas.microsoft.com/office/drawing/2014/main" id="{96A47645-AAE4-AD5B-40F3-E0BAB81F22DF}"/>
              </a:ext>
            </a:extLst>
          </p:cNvPr>
          <p:cNvSpPr>
            <a:spLocks noGrp="1"/>
          </p:cNvSpPr>
          <p:nvPr>
            <p:ph type="body" sz="quarter" idx="13"/>
          </p:nvPr>
        </p:nvSpPr>
        <p:spPr>
          <a:xfrm>
            <a:off x="493001" y="4298214"/>
            <a:ext cx="8157998" cy="273844"/>
          </a:xfrm>
        </p:spPr>
        <p:txBody>
          <a:bodyPr>
            <a:normAutofit/>
          </a:bodyPr>
          <a:lstStyle/>
          <a:p>
            <a:pPr marL="0" indent="0" algn="ctr">
              <a:buNone/>
            </a:pPr>
            <a:r>
              <a:rPr lang="en-US" sz="1200" dirty="0"/>
              <a:t>Working of Chatbots</a:t>
            </a:r>
          </a:p>
        </p:txBody>
      </p:sp>
    </p:spTree>
    <p:extLst>
      <p:ext uri="{BB962C8B-B14F-4D97-AF65-F5344CB8AC3E}">
        <p14:creationId xmlns:p14="http://schemas.microsoft.com/office/powerpoint/2010/main" val="1905601611"/>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16-DCI-113_Branded_PPT_Template_B_Final_FullScreen</Template>
  <TotalTime>1427</TotalTime>
  <Words>1721</Words>
  <Application>Microsoft Office PowerPoint</Application>
  <PresentationFormat>On-screen Show (16:9)</PresentationFormat>
  <Paragraphs>194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LucidaGrande</vt:lpstr>
      <vt:lpstr>Times New Roman</vt:lpstr>
      <vt:lpstr>Wingdings</vt:lpstr>
      <vt:lpstr>Theme 1</vt:lpstr>
      <vt:lpstr>2022 5th International Conference  on  Advances in Science and Technology (ICAST)</vt:lpstr>
      <vt:lpstr> AI driven Chatbot and its Evolution </vt:lpstr>
      <vt:lpstr>AI driven Chatbot and its Evolution</vt:lpstr>
      <vt:lpstr>AI driven Chatbot and its Evolution </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lpstr>AI driven Chatbot and its Evolution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Hardik Bandekar</cp:lastModifiedBy>
  <cp:revision>36</cp:revision>
  <dcterms:created xsi:type="dcterms:W3CDTF">2016-10-24T19:40:55Z</dcterms:created>
  <dcterms:modified xsi:type="dcterms:W3CDTF">2022-12-02T17:22:24Z</dcterms:modified>
</cp:coreProperties>
</file>